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ike Xiong" initials="AX" lastIdx="2" clrIdx="0">
    <p:extLst>
      <p:ext uri="{19B8F6BF-5375-455C-9EA6-DF929625EA0E}">
        <p15:presenceInfo xmlns:p15="http://schemas.microsoft.com/office/powerpoint/2012/main" userId="8e1d3380101887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EDE4E-E5FD-412F-8BA1-6123489E7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基于健康画像的医疗机器人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8A01E5-F4EF-4D32-B20F-9BFEB04B5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初步实现思路</a:t>
            </a:r>
          </a:p>
        </p:txBody>
      </p:sp>
    </p:spTree>
    <p:extLst>
      <p:ext uri="{BB962C8B-B14F-4D97-AF65-F5344CB8AC3E}">
        <p14:creationId xmlns:p14="http://schemas.microsoft.com/office/powerpoint/2010/main" val="171146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D8D02-E0EB-4D1B-8306-21040BEC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98" y="385233"/>
            <a:ext cx="8534400" cy="1507067"/>
          </a:xfrm>
        </p:spPr>
        <p:txBody>
          <a:bodyPr/>
          <a:lstStyle/>
          <a:p>
            <a:r>
              <a:rPr lang="zh-CN" altLang="en-US" dirty="0"/>
              <a:t>主要模块及其功能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0FC29-70C2-4F03-A2A5-37FE248E1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379" y="2740054"/>
            <a:ext cx="8534400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NLP</a:t>
            </a:r>
            <a:r>
              <a:rPr lang="zh-CN" altLang="en-US" dirty="0"/>
              <a:t>模块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在人机交互可以实现同义词替换，提取核心关键字。如‘疼’和‘痛’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转换成同一个关键字在数据库中进行搜索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诊断服务模块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人机交互的具体实现模块。通过患者描述症状与机器人进行补充式询问症状，进而通过多症状来尽可能确定准确的疾病诊断结果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健康画像模块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对患者用户的属性进行描述以及存储，进而实现特色化的诊断和个性化建议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3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72B2E-8EF0-497E-A599-F1FCD091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0" y="195753"/>
            <a:ext cx="5993250" cy="661498"/>
          </a:xfrm>
        </p:spPr>
        <p:txBody>
          <a:bodyPr/>
          <a:lstStyle/>
          <a:p>
            <a:r>
              <a:rPr lang="zh-CN" altLang="en-US" dirty="0"/>
              <a:t>模块之间的关系图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F2B9AB50-68BD-479D-AD86-1EB20A65F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4175" y="1191035"/>
            <a:ext cx="6789453" cy="2457040"/>
          </a:xfr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E739377-24EE-4C08-94AD-65536FA46D89}"/>
              </a:ext>
            </a:extLst>
          </p:cNvPr>
          <p:cNvSpPr txBox="1"/>
          <p:nvPr/>
        </p:nvSpPr>
        <p:spPr>
          <a:xfrm>
            <a:off x="1897500" y="4131714"/>
            <a:ext cx="770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NLP</a:t>
            </a:r>
            <a:r>
              <a:rPr lang="zh-CN" altLang="en-US" dirty="0"/>
              <a:t>提供同义关键字对应技术，方便诊断服务更好查找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诊断服务的过程可以获取患者用户的信息，帮助更新患者健康画像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健康画像又可以反作用到诊断服务上，帮助机器人结合患者画像做出更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加合理的诊断以及个性化的建议</a:t>
            </a:r>
          </a:p>
        </p:txBody>
      </p:sp>
    </p:spTree>
    <p:extLst>
      <p:ext uri="{BB962C8B-B14F-4D97-AF65-F5344CB8AC3E}">
        <p14:creationId xmlns:p14="http://schemas.microsoft.com/office/powerpoint/2010/main" val="29544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7A7CF-A91A-4357-8223-80A86637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63" y="126470"/>
            <a:ext cx="5830888" cy="46408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健康画像的构建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F166E6C-3924-45DE-9C55-1313C28F4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20196"/>
            <a:ext cx="6942667" cy="54234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D988440-1B2C-46C7-B866-68742E343A8F}"/>
              </a:ext>
            </a:extLst>
          </p:cNvPr>
          <p:cNvSpPr txBox="1"/>
          <p:nvPr/>
        </p:nvSpPr>
        <p:spPr>
          <a:xfrm>
            <a:off x="7067530" y="1800225"/>
            <a:ext cx="5262979" cy="2945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将健康画像分两部分，基本信息库和推导信息库。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基本信息库记录个人基本信息，包括姓名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性别，体重等。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推导信息库记录用户问诊记录，可以通过用户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的问诊记录进而推求出可能伴随用户的长期疾病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或者长期属性。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每次问诊，均更新用户健康画像。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643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C6A8D-AC97-4C2F-ADFF-8E4A8182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6" y="172509"/>
            <a:ext cx="8058150" cy="646642"/>
          </a:xfrm>
        </p:spPr>
        <p:txBody>
          <a:bodyPr/>
          <a:lstStyle/>
          <a:p>
            <a:r>
              <a:rPr lang="zh-CN" altLang="en-US" dirty="0"/>
              <a:t>诊断服务的实现流程图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CF818F4-A306-446A-9737-502A3B7DD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169" y="1114426"/>
            <a:ext cx="5283749" cy="5410199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85073EB-D21B-4C20-B7CE-D35ECE4DFAE6}"/>
              </a:ext>
            </a:extLst>
          </p:cNvPr>
          <p:cNvSpPr txBox="1"/>
          <p:nvPr/>
        </p:nvSpPr>
        <p:spPr>
          <a:xfrm>
            <a:off x="5838825" y="1219200"/>
            <a:ext cx="6105525" cy="5023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诊断服务的步骤：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用户问诊时，首先确认是否是用户本人问诊，如果是，则存储可能成为画像的关键词，否则只诊断，不记录。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如果是本人，则需判断是否是第一次问诊。如果是第一次，则需要初始化画像，进行基本信息询问，并记入该用户的画像基本信息库。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如果不是第一次问诊，则画像基本信息库存在。进行症状询问，通过与用户交互症状，尽可能达到疾病诊断的快速收敛，给出尽可能精确的诊断结果。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诊断完成之后，更新画像的推导信息，如果某写疾病发生率满足慢性病或者其他长期属性的要求，则生成该属性并添加到用户的基本信息库。</a:t>
            </a:r>
          </a:p>
        </p:txBody>
      </p:sp>
    </p:spTree>
    <p:extLst>
      <p:ext uri="{BB962C8B-B14F-4D97-AF65-F5344CB8AC3E}">
        <p14:creationId xmlns:p14="http://schemas.microsoft.com/office/powerpoint/2010/main" val="53224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FDD5D-6AA1-449C-94D0-E367021D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7" y="153457"/>
            <a:ext cx="8534400" cy="150706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63942-D676-4813-A020-4F060F58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587" y="1514475"/>
            <a:ext cx="8534400" cy="3615267"/>
          </a:xfrm>
        </p:spPr>
        <p:txBody>
          <a:bodyPr>
            <a:normAutofit/>
          </a:bodyPr>
          <a:lstStyle/>
          <a:p>
            <a:pPr lvl="6"/>
            <a:r>
              <a:rPr lang="zh-CN" altLang="en-US" sz="9000" dirty="0"/>
              <a:t>完</a:t>
            </a:r>
            <a:endParaRPr lang="en-US" altLang="zh-CN" sz="9000" dirty="0"/>
          </a:p>
          <a:p>
            <a:pPr lvl="3"/>
            <a:r>
              <a:rPr lang="en-US" altLang="zh-CN" sz="9000" dirty="0"/>
              <a:t>THANKS</a:t>
            </a:r>
            <a:endParaRPr lang="zh-CN" altLang="en-US" sz="9000" dirty="0"/>
          </a:p>
        </p:txBody>
      </p:sp>
    </p:spTree>
    <p:extLst>
      <p:ext uri="{BB962C8B-B14F-4D97-AF65-F5344CB8AC3E}">
        <p14:creationId xmlns:p14="http://schemas.microsoft.com/office/powerpoint/2010/main" val="1980499851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169</TotalTime>
  <Words>290</Words>
  <Application>Microsoft Office PowerPoint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幼圆</vt:lpstr>
      <vt:lpstr>Century Gothic</vt:lpstr>
      <vt:lpstr>Wingdings</vt:lpstr>
      <vt:lpstr>Wingdings 3</vt:lpstr>
      <vt:lpstr>切片</vt:lpstr>
      <vt:lpstr>基于健康画像的医疗机器人</vt:lpstr>
      <vt:lpstr>主要模块及其功能</vt:lpstr>
      <vt:lpstr>模块之间的关系图</vt:lpstr>
      <vt:lpstr>健康画像的构建</vt:lpstr>
      <vt:lpstr>诊断服务的实现流程图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基于健康画像的医疗机器人</dc:title>
  <dc:creator>Aike Xiong</dc:creator>
  <cp:lastModifiedBy>Aike Xiong</cp:lastModifiedBy>
  <cp:revision>13</cp:revision>
  <dcterms:created xsi:type="dcterms:W3CDTF">2018-11-13T08:44:26Z</dcterms:created>
  <dcterms:modified xsi:type="dcterms:W3CDTF">2018-11-13T11:34:13Z</dcterms:modified>
</cp:coreProperties>
</file>