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57" r:id="rId3"/>
    <p:sldId id="550" r:id="rId4"/>
    <p:sldId id="584" r:id="rId5"/>
    <p:sldId id="571" r:id="rId6"/>
    <p:sldId id="576" r:id="rId7"/>
    <p:sldId id="574" r:id="rId8"/>
    <p:sldId id="573" r:id="rId9"/>
    <p:sldId id="572" r:id="rId10"/>
    <p:sldId id="5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>
      <p:cViewPr varScale="1">
        <p:scale>
          <a:sx n="75" d="100"/>
          <a:sy n="75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B2DD3-7A2A-4A5D-9555-892E83C6D11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DD427-A8D2-47DB-8E4E-A8B044280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6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 구성은 </a:t>
            </a:r>
            <a:r>
              <a:rPr lang="en-US" altLang="ko-KR" dirty="0"/>
              <a:t>mvc1</a:t>
            </a:r>
            <a:r>
              <a:rPr lang="ko-KR" altLang="en-US" dirty="0"/>
              <a:t>으로 구성하였으며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mvc2</a:t>
            </a:r>
            <a:r>
              <a:rPr lang="ko-KR" altLang="en-US" dirty="0"/>
              <a:t> 로 변경하여 진행하고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65400-DC19-4083-96C2-DAA0CD178A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5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간편한 예약 시스템 </a:t>
            </a:r>
            <a:endParaRPr lang="en-US" altLang="ko-KR" sz="1200" dirty="0">
              <a:solidFill>
                <a:srgbClr val="37415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가격 투명성을 통해 고객들의 회의실 대여를 편리하게 하고</a:t>
            </a:r>
            <a:r>
              <a:rPr lang="en-US" altLang="ko-KR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경험 개선을 위한 피드백 수집과 서비스 개선을 목적으로 개발되었습니다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EB9B-23E9-4DD3-BC24-89AFF4B35E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4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간편한 예약 시스템 </a:t>
            </a:r>
            <a:endParaRPr lang="en-US" altLang="ko-KR" sz="1200" dirty="0">
              <a:solidFill>
                <a:srgbClr val="37415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가격 투명성을 통해 고객들의 회의실 대여를 편리하게 하고</a:t>
            </a:r>
            <a:r>
              <a:rPr lang="en-US" altLang="ko-KR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경험 개선을 위한 피드백 수집과 서비스 개선을 목적으로 개발되었습니다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EB9B-23E9-4DD3-BC24-89AFF4B35E0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273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간편한 예약 시스템 </a:t>
            </a:r>
            <a:endParaRPr lang="en-US" altLang="ko-KR" sz="1200" dirty="0">
              <a:solidFill>
                <a:srgbClr val="37415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가격 투명성을 통해 고객들의 회의실 대여를 편리하게 하고</a:t>
            </a:r>
            <a:r>
              <a:rPr lang="en-US" altLang="ko-KR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경험 개선을 위한 피드백 수집과 서비스 개선을 목적으로 개발되었습니다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EB9B-23E9-4DD3-BC24-89AFF4B35E0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96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간편한 예약 시스템 </a:t>
            </a:r>
            <a:endParaRPr lang="en-US" altLang="ko-KR" sz="1200" dirty="0">
              <a:solidFill>
                <a:srgbClr val="37415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가격 투명성을 통해 고객들의 회의실 대여를 편리하게 하고</a:t>
            </a:r>
            <a:r>
              <a:rPr lang="en-US" altLang="ko-KR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경험 개선을 위한 피드백 수집과 서비스 개선을 목적으로 개발되었습니다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EB9B-23E9-4DD3-BC24-89AFF4B35E0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3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간편한 예약 시스템 </a:t>
            </a:r>
            <a:endParaRPr lang="en-US" altLang="ko-KR" sz="1200" dirty="0">
              <a:solidFill>
                <a:srgbClr val="37415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가격 투명성을 통해 고객들의 회의실 대여를 편리하게 하고</a:t>
            </a:r>
            <a:r>
              <a:rPr lang="en-US" altLang="ko-KR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경험 개선을 위한 피드백 수집과 서비스 개선을 목적으로 개발되었습니다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EB9B-23E9-4DD3-BC24-89AFF4B35E0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55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간편한 예약 시스템 </a:t>
            </a:r>
            <a:endParaRPr lang="en-US" altLang="ko-KR" sz="1200" dirty="0">
              <a:solidFill>
                <a:srgbClr val="37415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가격 투명성을 통해 고객들의 회의실 대여를 편리하게 하고</a:t>
            </a:r>
            <a:r>
              <a:rPr lang="en-US" altLang="ko-KR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r>
              <a:rPr lang="ko-KR" altLang="en-US" sz="1200" dirty="0">
                <a:solidFill>
                  <a:srgbClr val="37415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경험 개선을 위한 피드백 수집과 서비스 개선을 목적으로 개발되었습니다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EB9B-23E9-4DD3-BC24-89AFF4B35E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6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BC7FF-0FBE-4DF1-ABFA-A20F2CAA9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71CDC-B411-4762-8951-1AF53E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5A6BD-3F5F-4E18-8FAB-AC6420D7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B720-DC18-4943-A06B-9A4B7FEA1D7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991F0-8CD0-41E9-9250-1FE4D68A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6C3E5-5F31-4074-A4BE-6A05CD82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CE5-F8B7-4EB8-B1AE-CF6ACD53A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6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50CBA-8732-40EF-B405-9B612984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AD9DCA-0F62-4209-BC44-10EDD982A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A0D58-9DF6-409C-B2B6-5279F6E8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B720-DC18-4943-A06B-9A4B7FEA1D7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6E30A-41B1-4BB7-AEE0-282ACE1A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2F60E-5ADB-44D4-B0FF-0385F794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CE5-F8B7-4EB8-B1AE-CF6ACD53A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6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7DD8C7-5272-4787-A774-14BF99104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6DC011-89F6-4990-9B4C-B375DC846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E5BD6-E267-4F91-BE6F-976C1DEA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B720-DC18-4943-A06B-9A4B7FEA1D7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94D67-AC9A-4083-84FD-6B25CBE4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52506-9609-406C-A395-342BD33A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CE5-F8B7-4EB8-B1AE-CF6ACD53A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5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C4075-6E34-481F-BACF-D9EA41A5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DC14D-17C0-467B-B26E-649110098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287CF-2EF3-4008-9576-AD875B89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B720-DC18-4943-A06B-9A4B7FEA1D7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107AD-170D-4138-8037-DD3ABE72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E3A1E-7AAD-4E88-8AA9-1A20424A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CE5-F8B7-4EB8-B1AE-CF6ACD53A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6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AD0EA-5A01-4158-9E17-1F08B70E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0A189-1045-4087-A2D3-B8E6B49F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9DFB4-5D26-49D7-9EF4-222814EF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B720-DC18-4943-A06B-9A4B7FEA1D7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F6EE0-8E30-4F08-8946-81E2872D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6056B-9CF0-4FF5-8FA2-943047E7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CE5-F8B7-4EB8-B1AE-CF6ACD53A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364B9-A5BA-4B1D-A5BE-4B1FADEE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D4EDA-A516-4EAA-ABE1-94B84A3A4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98A320-2472-406F-ABDC-7617F593A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00E7E-FC7E-4D0D-8CD2-ABBC71D9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B720-DC18-4943-A06B-9A4B7FEA1D7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BCADBB-46B9-4DEA-9704-DB5028BD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8FE4D9-FD95-4BB5-92FA-F761A27F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CE5-F8B7-4EB8-B1AE-CF6ACD53A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C280D-836D-42D3-9B29-D5318782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DE15C-7F52-43B7-9A99-2B67F66BF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FB870-D2A2-447A-8776-F473FA05C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B7866E-5EE2-4A44-A1F4-73483FD86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37F099-2E0C-4EA8-98EC-26C12D206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6AC0CF-9623-43FD-A775-4FB52F0A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B720-DC18-4943-A06B-9A4B7FEA1D7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1F4123-EEB1-49DC-A1F6-E82129AD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62CCB2-BD4C-4CE7-A1A2-AD7B3131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CE5-F8B7-4EB8-B1AE-CF6ACD53A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3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46FC0-53E9-45EC-8714-18FE6A58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E465B1-25C5-4A43-9621-AFF6B1BC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B720-DC18-4943-A06B-9A4B7FEA1D7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80D76F-1974-49AB-8766-435D9206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E02DAD-FB86-4D4D-AA3C-9C61194C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CE5-F8B7-4EB8-B1AE-CF6ACD53A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6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AE7F85-00A4-4CF6-9910-4C712834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B720-DC18-4943-A06B-9A4B7FEA1D7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C7E0F2-27EA-4383-87A8-A5B3F527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3B23A-5952-4195-856E-09E9F466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CE5-F8B7-4EB8-B1AE-CF6ACD53A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CFB65-09E2-4C20-AF76-C460703B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7BBFE-D13A-4C92-B7B7-06856888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2759E-60CD-4C7E-A17A-90ACC3B48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8F7498-2A57-4A16-8294-E249329A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B720-DC18-4943-A06B-9A4B7FEA1D7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56834-527B-4ED7-977E-9F5B9435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5F259-D4C6-4F7D-A11B-E1C8DE43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CE5-F8B7-4EB8-B1AE-CF6ACD53A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2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614-2F34-4B45-A7B1-B09D0033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11D0C8-DEB8-433B-AF34-DF8508F2F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736763-92CF-4227-BDEE-98B35FA72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DED46-6738-4F60-ACF7-3361C9FD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B720-DC18-4943-A06B-9A4B7FEA1D7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C65A9-2716-4D7D-9A3F-BE6D3A05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B8739-C1C6-44F6-8FDD-2FB0BDA3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72CE5-F8B7-4EB8-B1AE-CF6ACD53A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8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EC9A4A-7FA0-4DAD-A413-74DDBCB0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42CD2-FCB5-4029-AC44-0DD03BC7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8608B-4253-4486-902E-131A9FC26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B720-DC18-4943-A06B-9A4B7FEA1D7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B4FF3-4F64-4120-9117-ADE136FF4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4B890-E901-430D-A8B5-56FDB201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72CE5-F8B7-4EB8-B1AE-CF6ACD53A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1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959177" y="2505670"/>
            <a:ext cx="9696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회의실 예약 사이트 개발 프로젝트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ACDB6C-2329-4E54-834B-415F10A43401}"/>
              </a:ext>
            </a:extLst>
          </p:cNvPr>
          <p:cNvSpPr txBox="1"/>
          <p:nvPr/>
        </p:nvSpPr>
        <p:spPr>
          <a:xfrm>
            <a:off x="4694974" y="3917911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SW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개발설계서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0252E4F-E9C1-4FB5-8183-54D24C7256F4}"/>
              </a:ext>
            </a:extLst>
          </p:cNvPr>
          <p:cNvCxnSpPr>
            <a:cxnSpLocks/>
          </p:cNvCxnSpPr>
          <p:nvPr/>
        </p:nvCxnSpPr>
        <p:spPr>
          <a:xfrm>
            <a:off x="177800" y="786796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4163FAA-312A-45AC-A7A3-D2CBA1C0379D}"/>
              </a:ext>
            </a:extLst>
          </p:cNvPr>
          <p:cNvSpPr txBox="1"/>
          <p:nvPr/>
        </p:nvSpPr>
        <p:spPr>
          <a:xfrm>
            <a:off x="329610" y="111525"/>
            <a:ext cx="5495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07 </a:t>
            </a: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프로세스 흐름도 </a:t>
            </a: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문의 사항</a:t>
            </a:r>
            <a:endParaRPr lang="en-US" altLang="ko-KR" sz="3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987C1C5-98C7-8360-D031-D5108DEEF9E8}"/>
              </a:ext>
            </a:extLst>
          </p:cNvPr>
          <p:cNvCxnSpPr>
            <a:cxnSpLocks/>
            <a:stCxn id="27" idx="4"/>
            <a:endCxn id="15" idx="0"/>
          </p:cNvCxnSpPr>
          <p:nvPr/>
        </p:nvCxnSpPr>
        <p:spPr>
          <a:xfrm flipH="1">
            <a:off x="1022552" y="1416345"/>
            <a:ext cx="3628" cy="65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C15633BC-256E-3D86-471F-D59E40E038CF}"/>
              </a:ext>
            </a:extLst>
          </p:cNvPr>
          <p:cNvSpPr/>
          <p:nvPr/>
        </p:nvSpPr>
        <p:spPr>
          <a:xfrm>
            <a:off x="754040" y="877293"/>
            <a:ext cx="544280" cy="5390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9B2C5AEE-3E3B-D170-AA06-95F176964AA2}"/>
              </a:ext>
            </a:extLst>
          </p:cNvPr>
          <p:cNvSpPr/>
          <p:nvPr/>
        </p:nvSpPr>
        <p:spPr>
          <a:xfrm>
            <a:off x="188304" y="2070004"/>
            <a:ext cx="1668496" cy="5390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상태인가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E25B38-A266-5DBB-0F6F-CADB90DFEC2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1856800" y="2336878"/>
            <a:ext cx="345429" cy="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95ADF6-D02C-8B0C-EEBD-8F67E266A1DF}"/>
              </a:ext>
            </a:extLst>
          </p:cNvPr>
          <p:cNvSpPr/>
          <p:nvPr/>
        </p:nvSpPr>
        <p:spPr>
          <a:xfrm>
            <a:off x="2202229" y="2120835"/>
            <a:ext cx="976280" cy="43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2321AE-6BCB-B6F7-C528-A1C77A688763}"/>
              </a:ext>
            </a:extLst>
          </p:cNvPr>
          <p:cNvSpPr/>
          <p:nvPr/>
        </p:nvSpPr>
        <p:spPr>
          <a:xfrm>
            <a:off x="2202229" y="3259589"/>
            <a:ext cx="1296144" cy="4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문의 사항</a:t>
            </a:r>
            <a:endParaRPr lang="en-US" altLang="ko-KR" sz="1100" dirty="0"/>
          </a:p>
          <a:p>
            <a:pPr algn="ctr"/>
            <a:r>
              <a:rPr lang="ko-KR" altLang="en-US" sz="1100" dirty="0"/>
              <a:t>자신의 글만 출력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83C256-6EED-C612-D56E-E07A9BC9D918}"/>
              </a:ext>
            </a:extLst>
          </p:cNvPr>
          <p:cNvSpPr/>
          <p:nvPr/>
        </p:nvSpPr>
        <p:spPr>
          <a:xfrm>
            <a:off x="384861" y="4423238"/>
            <a:ext cx="1296144" cy="4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문의 사항</a:t>
            </a:r>
            <a:endParaRPr lang="en-US" altLang="ko-KR" sz="1100" dirty="0"/>
          </a:p>
          <a:p>
            <a:pPr algn="ctr"/>
            <a:r>
              <a:rPr lang="ko-KR" altLang="en-US" sz="1100" dirty="0"/>
              <a:t>전체 게시글 출력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E41A5EB-A219-CAA3-314C-82FF176248C5}"/>
              </a:ext>
            </a:extLst>
          </p:cNvPr>
          <p:cNvCxnSpPr>
            <a:cxnSpLocks/>
            <a:stCxn id="36" idx="2"/>
            <a:endCxn id="21" idx="0"/>
          </p:cNvCxnSpPr>
          <p:nvPr/>
        </p:nvCxnSpPr>
        <p:spPr>
          <a:xfrm>
            <a:off x="1026180" y="3742134"/>
            <a:ext cx="6753" cy="68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26AEC9C-813E-7282-0A2F-DEC63B8FEE02}"/>
              </a:ext>
            </a:extLst>
          </p:cNvPr>
          <p:cNvCxnSpPr>
            <a:cxnSpLocks/>
            <a:stCxn id="36" idx="3"/>
            <a:endCxn id="19" idx="1"/>
          </p:cNvCxnSpPr>
          <p:nvPr/>
        </p:nvCxnSpPr>
        <p:spPr>
          <a:xfrm>
            <a:off x="1674252" y="3472609"/>
            <a:ext cx="52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3371F8-ECEC-F289-2347-5C32A765E3AA}"/>
              </a:ext>
            </a:extLst>
          </p:cNvPr>
          <p:cNvSpPr txBox="1"/>
          <p:nvPr/>
        </p:nvSpPr>
        <p:spPr>
          <a:xfrm>
            <a:off x="591266" y="3975993"/>
            <a:ext cx="51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5963D6-37F0-4850-E576-D8902FBCC203}"/>
              </a:ext>
            </a:extLst>
          </p:cNvPr>
          <p:cNvSpPr txBox="1"/>
          <p:nvPr/>
        </p:nvSpPr>
        <p:spPr>
          <a:xfrm>
            <a:off x="1767587" y="3465135"/>
            <a:ext cx="54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8A562464-4CC4-C842-64EC-D0EC8724135E}"/>
              </a:ext>
            </a:extLst>
          </p:cNvPr>
          <p:cNvSpPr/>
          <p:nvPr/>
        </p:nvSpPr>
        <p:spPr>
          <a:xfrm>
            <a:off x="378108" y="3203084"/>
            <a:ext cx="1296144" cy="5390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어드민</a:t>
            </a:r>
            <a:r>
              <a:rPr lang="ko-KR" altLang="en-US" sz="1100" dirty="0"/>
              <a:t> 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308D600-6A6A-8597-74B8-E7B0BA9B5C6C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>
            <a:off x="1022552" y="2609054"/>
            <a:ext cx="3628" cy="59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D5B59C-5C1E-8F21-FE2A-AA7793408ABF}"/>
              </a:ext>
            </a:extLst>
          </p:cNvPr>
          <p:cNvSpPr/>
          <p:nvPr/>
        </p:nvSpPr>
        <p:spPr>
          <a:xfrm>
            <a:off x="3961345" y="3252116"/>
            <a:ext cx="1190263" cy="42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03A3C3C-8BEA-7DC1-DC4A-8C7B4597D16B}"/>
              </a:ext>
            </a:extLst>
          </p:cNvPr>
          <p:cNvCxnSpPr>
            <a:cxnSpLocks/>
            <a:stCxn id="19" idx="3"/>
            <a:endCxn id="61" idx="1"/>
          </p:cNvCxnSpPr>
          <p:nvPr/>
        </p:nvCxnSpPr>
        <p:spPr>
          <a:xfrm flipV="1">
            <a:off x="3498373" y="3465135"/>
            <a:ext cx="462972" cy="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A6088DC2-0EC5-AC90-2DC5-A7DDD3B8F191}"/>
              </a:ext>
            </a:extLst>
          </p:cNvPr>
          <p:cNvSpPr/>
          <p:nvPr/>
        </p:nvSpPr>
        <p:spPr>
          <a:xfrm>
            <a:off x="8477606" y="2552920"/>
            <a:ext cx="1512165" cy="5390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작성자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본인인가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BFBC236-D18F-CC67-4DFC-D4674744EEFD}"/>
              </a:ext>
            </a:extLst>
          </p:cNvPr>
          <p:cNvSpPr/>
          <p:nvPr/>
        </p:nvSpPr>
        <p:spPr>
          <a:xfrm>
            <a:off x="5716143" y="3259589"/>
            <a:ext cx="864096" cy="42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 돌아가기</a:t>
            </a: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A23D8D2E-6395-EAD7-6D51-707DCECC556E}"/>
              </a:ext>
            </a:extLst>
          </p:cNvPr>
          <p:cNvCxnSpPr>
            <a:cxnSpLocks/>
            <a:stCxn id="78" idx="2"/>
            <a:endCxn id="19" idx="2"/>
          </p:cNvCxnSpPr>
          <p:nvPr/>
        </p:nvCxnSpPr>
        <p:spPr>
          <a:xfrm rot="5400000">
            <a:off x="4499246" y="2036682"/>
            <a:ext cx="1" cy="3297890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id="{A796CE02-9E3F-4221-E732-A877DB56118D}"/>
              </a:ext>
            </a:extLst>
          </p:cNvPr>
          <p:cNvSpPr/>
          <p:nvPr/>
        </p:nvSpPr>
        <p:spPr>
          <a:xfrm>
            <a:off x="8477606" y="1379057"/>
            <a:ext cx="1512165" cy="5390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답글이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3FED2207-6957-D7AD-1D76-C5673C9646E0}"/>
              </a:ext>
            </a:extLst>
          </p:cNvPr>
          <p:cNvCxnSpPr>
            <a:stCxn id="61" idx="3"/>
            <a:endCxn id="78" idx="1"/>
          </p:cNvCxnSpPr>
          <p:nvPr/>
        </p:nvCxnSpPr>
        <p:spPr>
          <a:xfrm>
            <a:off x="5151608" y="3465135"/>
            <a:ext cx="564535" cy="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연결선: 꺾임 1026">
            <a:extLst>
              <a:ext uri="{FF2B5EF4-FFF2-40B4-BE49-F238E27FC236}">
                <a16:creationId xmlns:a16="http://schemas.microsoft.com/office/drawing/2014/main" id="{83252D4E-1DA7-EF58-0BD5-0AE2B0A005E8}"/>
              </a:ext>
            </a:extLst>
          </p:cNvPr>
          <p:cNvCxnSpPr>
            <a:cxnSpLocks/>
            <a:stCxn id="19" idx="0"/>
            <a:endCxn id="1028" idx="2"/>
          </p:cNvCxnSpPr>
          <p:nvPr/>
        </p:nvCxnSpPr>
        <p:spPr>
          <a:xfrm rot="5400000" flipH="1" flipV="1">
            <a:off x="3201811" y="1896979"/>
            <a:ext cx="1011101" cy="1714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598E0CDD-6B0F-84E8-C6E1-64F43072B9F1}"/>
              </a:ext>
            </a:extLst>
          </p:cNvPr>
          <p:cNvSpPr/>
          <p:nvPr/>
        </p:nvSpPr>
        <p:spPr>
          <a:xfrm>
            <a:off x="4132374" y="1822450"/>
            <a:ext cx="864096" cy="42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게시글 </a:t>
            </a:r>
            <a:endParaRPr lang="en-US" altLang="ko-KR" sz="1200" dirty="0"/>
          </a:p>
          <a:p>
            <a:pPr algn="ctr"/>
            <a:r>
              <a:rPr lang="ko-KR" altLang="en-US" sz="1200" dirty="0"/>
              <a:t>상세보기</a:t>
            </a:r>
          </a:p>
        </p:txBody>
      </p:sp>
      <p:cxnSp>
        <p:nvCxnSpPr>
          <p:cNvPr id="1054" name="직선 화살표 연결선 1053">
            <a:extLst>
              <a:ext uri="{FF2B5EF4-FFF2-40B4-BE49-F238E27FC236}">
                <a16:creationId xmlns:a16="http://schemas.microsoft.com/office/drawing/2014/main" id="{E0223AB3-9769-8E70-AB47-7FA9E76FD2A1}"/>
              </a:ext>
            </a:extLst>
          </p:cNvPr>
          <p:cNvCxnSpPr>
            <a:stCxn id="82" idx="2"/>
            <a:endCxn id="68" idx="0"/>
          </p:cNvCxnSpPr>
          <p:nvPr/>
        </p:nvCxnSpPr>
        <p:spPr>
          <a:xfrm>
            <a:off x="9233689" y="1918107"/>
            <a:ext cx="0" cy="63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TextBox 1056">
            <a:extLst>
              <a:ext uri="{FF2B5EF4-FFF2-40B4-BE49-F238E27FC236}">
                <a16:creationId xmlns:a16="http://schemas.microsoft.com/office/drawing/2014/main" id="{85CAAD48-107F-7ED5-2785-CAF6C517D215}"/>
              </a:ext>
            </a:extLst>
          </p:cNvPr>
          <p:cNvSpPr txBox="1"/>
          <p:nvPr/>
        </p:nvSpPr>
        <p:spPr>
          <a:xfrm>
            <a:off x="8872967" y="2067464"/>
            <a:ext cx="51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1059" name="직선 화살표 연결선 1058">
            <a:extLst>
              <a:ext uri="{FF2B5EF4-FFF2-40B4-BE49-F238E27FC236}">
                <a16:creationId xmlns:a16="http://schemas.microsoft.com/office/drawing/2014/main" id="{D6BEFBBD-ED11-A903-4513-3D8FB30869D1}"/>
              </a:ext>
            </a:extLst>
          </p:cNvPr>
          <p:cNvCxnSpPr>
            <a:cxnSpLocks/>
            <a:stCxn id="82" idx="3"/>
            <a:endCxn id="1060" idx="1"/>
          </p:cNvCxnSpPr>
          <p:nvPr/>
        </p:nvCxnSpPr>
        <p:spPr>
          <a:xfrm>
            <a:off x="9989771" y="1648582"/>
            <a:ext cx="774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직사각형 1059">
            <a:extLst>
              <a:ext uri="{FF2B5EF4-FFF2-40B4-BE49-F238E27FC236}">
                <a16:creationId xmlns:a16="http://schemas.microsoft.com/office/drawing/2014/main" id="{69E47EEF-7232-B3F9-345D-99C4EEF1A334}"/>
              </a:ext>
            </a:extLst>
          </p:cNvPr>
          <p:cNvSpPr/>
          <p:nvPr/>
        </p:nvSpPr>
        <p:spPr>
          <a:xfrm>
            <a:off x="10764380" y="1406913"/>
            <a:ext cx="1075356" cy="48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 및 수정 버튼 제거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DCF1D503-04F8-68C1-AFAA-535C0EC6B994}"/>
              </a:ext>
            </a:extLst>
          </p:cNvPr>
          <p:cNvSpPr txBox="1"/>
          <p:nvPr/>
        </p:nvSpPr>
        <p:spPr>
          <a:xfrm>
            <a:off x="10132993" y="1435563"/>
            <a:ext cx="54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cxnSp>
        <p:nvCxnSpPr>
          <p:cNvPr id="1064" name="직선 화살표 연결선 1063">
            <a:extLst>
              <a:ext uri="{FF2B5EF4-FFF2-40B4-BE49-F238E27FC236}">
                <a16:creationId xmlns:a16="http://schemas.microsoft.com/office/drawing/2014/main" id="{FB90AEF8-1DAB-C1B8-78E6-E04D4E95D345}"/>
              </a:ext>
            </a:extLst>
          </p:cNvPr>
          <p:cNvCxnSpPr>
            <a:cxnSpLocks/>
            <a:stCxn id="68" idx="3"/>
            <a:endCxn id="1065" idx="1"/>
          </p:cNvCxnSpPr>
          <p:nvPr/>
        </p:nvCxnSpPr>
        <p:spPr>
          <a:xfrm flipV="1">
            <a:off x="9989771" y="2819018"/>
            <a:ext cx="774609" cy="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056CADF2-A8CC-6BD3-BAD5-1B2162C4120E}"/>
              </a:ext>
            </a:extLst>
          </p:cNvPr>
          <p:cNvSpPr/>
          <p:nvPr/>
        </p:nvSpPr>
        <p:spPr>
          <a:xfrm>
            <a:off x="10764380" y="2577349"/>
            <a:ext cx="1075356" cy="48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삭제 및 수정버튼 </a:t>
            </a:r>
            <a:r>
              <a:rPr lang="ko-KR" altLang="en-US" sz="1200" dirty="0"/>
              <a:t>제거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65323300-C90A-D145-5852-11039BBE95E0}"/>
              </a:ext>
            </a:extLst>
          </p:cNvPr>
          <p:cNvSpPr txBox="1"/>
          <p:nvPr/>
        </p:nvSpPr>
        <p:spPr>
          <a:xfrm>
            <a:off x="10132992" y="2590743"/>
            <a:ext cx="54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FDD643C7-9F8F-4879-6FC8-4EA39EE3663C}"/>
              </a:ext>
            </a:extLst>
          </p:cNvPr>
          <p:cNvSpPr/>
          <p:nvPr/>
        </p:nvSpPr>
        <p:spPr>
          <a:xfrm>
            <a:off x="8729631" y="3584507"/>
            <a:ext cx="1008115" cy="42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게시글 수정</a:t>
            </a:r>
          </a:p>
        </p:txBody>
      </p:sp>
      <p:cxnSp>
        <p:nvCxnSpPr>
          <p:cNvPr id="1080" name="직선 화살표 연결선 1079">
            <a:extLst>
              <a:ext uri="{FF2B5EF4-FFF2-40B4-BE49-F238E27FC236}">
                <a16:creationId xmlns:a16="http://schemas.microsoft.com/office/drawing/2014/main" id="{08224EF9-4615-E1C9-815E-DF2FCCA66066}"/>
              </a:ext>
            </a:extLst>
          </p:cNvPr>
          <p:cNvCxnSpPr>
            <a:cxnSpLocks/>
            <a:stCxn id="68" idx="2"/>
            <a:endCxn id="1070" idx="0"/>
          </p:cNvCxnSpPr>
          <p:nvPr/>
        </p:nvCxnSpPr>
        <p:spPr>
          <a:xfrm>
            <a:off x="9233689" y="3091970"/>
            <a:ext cx="0" cy="49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TextBox 1087">
            <a:extLst>
              <a:ext uri="{FF2B5EF4-FFF2-40B4-BE49-F238E27FC236}">
                <a16:creationId xmlns:a16="http://schemas.microsoft.com/office/drawing/2014/main" id="{B99E358C-1BAD-ECF6-D8CA-EF0D0F181E17}"/>
              </a:ext>
            </a:extLst>
          </p:cNvPr>
          <p:cNvSpPr txBox="1"/>
          <p:nvPr/>
        </p:nvSpPr>
        <p:spPr>
          <a:xfrm>
            <a:off x="8872967" y="3158469"/>
            <a:ext cx="51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1090" name="직선 화살표 연결선 1089">
            <a:extLst>
              <a:ext uri="{FF2B5EF4-FFF2-40B4-BE49-F238E27FC236}">
                <a16:creationId xmlns:a16="http://schemas.microsoft.com/office/drawing/2014/main" id="{BB85DE65-2D88-B6A3-8C1A-338ECBCDB41A}"/>
              </a:ext>
            </a:extLst>
          </p:cNvPr>
          <p:cNvCxnSpPr>
            <a:cxnSpLocks/>
            <a:stCxn id="68" idx="1"/>
            <a:endCxn id="1118" idx="3"/>
          </p:cNvCxnSpPr>
          <p:nvPr/>
        </p:nvCxnSpPr>
        <p:spPr>
          <a:xfrm flipH="1" flipV="1">
            <a:off x="8084513" y="2813137"/>
            <a:ext cx="393093" cy="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연결선: 꺾임 1113">
            <a:extLst>
              <a:ext uri="{FF2B5EF4-FFF2-40B4-BE49-F238E27FC236}">
                <a16:creationId xmlns:a16="http://schemas.microsoft.com/office/drawing/2014/main" id="{44458CD7-C8EB-01D8-9F12-F5DE76563304}"/>
              </a:ext>
            </a:extLst>
          </p:cNvPr>
          <p:cNvCxnSpPr>
            <a:stCxn id="1028" idx="3"/>
            <a:endCxn id="82" idx="1"/>
          </p:cNvCxnSpPr>
          <p:nvPr/>
        </p:nvCxnSpPr>
        <p:spPr>
          <a:xfrm flipV="1">
            <a:off x="4996470" y="1648582"/>
            <a:ext cx="3481136" cy="386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순서도: 판단 1117">
            <a:extLst>
              <a:ext uri="{FF2B5EF4-FFF2-40B4-BE49-F238E27FC236}">
                <a16:creationId xmlns:a16="http://schemas.microsoft.com/office/drawing/2014/main" id="{9A842F07-E252-799F-A36E-60B58621C4D0}"/>
              </a:ext>
            </a:extLst>
          </p:cNvPr>
          <p:cNvSpPr/>
          <p:nvPr/>
        </p:nvSpPr>
        <p:spPr>
          <a:xfrm>
            <a:off x="6240016" y="2543612"/>
            <a:ext cx="1844497" cy="5390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게시글을 삭제하는가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58A4C6EE-0907-7DD3-93B3-0EB6CFDB9B11}"/>
              </a:ext>
            </a:extLst>
          </p:cNvPr>
          <p:cNvSpPr txBox="1"/>
          <p:nvPr/>
        </p:nvSpPr>
        <p:spPr>
          <a:xfrm>
            <a:off x="5794489" y="2492886"/>
            <a:ext cx="54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cxnSp>
        <p:nvCxnSpPr>
          <p:cNvPr id="1129" name="연결선: 꺾임 1128">
            <a:extLst>
              <a:ext uri="{FF2B5EF4-FFF2-40B4-BE49-F238E27FC236}">
                <a16:creationId xmlns:a16="http://schemas.microsoft.com/office/drawing/2014/main" id="{026E9510-72AB-4371-C063-BB6C2FEF555B}"/>
              </a:ext>
            </a:extLst>
          </p:cNvPr>
          <p:cNvCxnSpPr>
            <a:cxnSpLocks/>
            <a:stCxn id="1118" idx="1"/>
            <a:endCxn id="1028" idx="2"/>
          </p:cNvCxnSpPr>
          <p:nvPr/>
        </p:nvCxnSpPr>
        <p:spPr>
          <a:xfrm rot="10800000">
            <a:off x="4564422" y="2248489"/>
            <a:ext cx="1675594" cy="564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연결선: 꺾임 1132">
            <a:extLst>
              <a:ext uri="{FF2B5EF4-FFF2-40B4-BE49-F238E27FC236}">
                <a16:creationId xmlns:a16="http://schemas.microsoft.com/office/drawing/2014/main" id="{8DA45016-0155-3694-ADCD-41EE58B66A72}"/>
              </a:ext>
            </a:extLst>
          </p:cNvPr>
          <p:cNvCxnSpPr>
            <a:cxnSpLocks/>
            <a:stCxn id="1118" idx="2"/>
            <a:endCxn id="19" idx="2"/>
          </p:cNvCxnSpPr>
          <p:nvPr/>
        </p:nvCxnSpPr>
        <p:spPr>
          <a:xfrm rot="5400000">
            <a:off x="4704800" y="1228163"/>
            <a:ext cx="602966" cy="4311964"/>
          </a:xfrm>
          <a:prstGeom prst="bentConnector3">
            <a:avLst>
              <a:gd name="adj1" fmla="val 137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0" name="TextBox 1139">
            <a:extLst>
              <a:ext uri="{FF2B5EF4-FFF2-40B4-BE49-F238E27FC236}">
                <a16:creationId xmlns:a16="http://schemas.microsoft.com/office/drawing/2014/main" id="{A5CFD77B-DB33-CEF3-C397-F1671869D3B7}"/>
              </a:ext>
            </a:extLst>
          </p:cNvPr>
          <p:cNvSpPr txBox="1"/>
          <p:nvPr/>
        </p:nvSpPr>
        <p:spPr>
          <a:xfrm>
            <a:off x="6708301" y="3171125"/>
            <a:ext cx="51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1142" name="연결선: 꺾임 1141">
            <a:extLst>
              <a:ext uri="{FF2B5EF4-FFF2-40B4-BE49-F238E27FC236}">
                <a16:creationId xmlns:a16="http://schemas.microsoft.com/office/drawing/2014/main" id="{E2274373-DE44-D0A2-CC2A-1F00844014C8}"/>
              </a:ext>
            </a:extLst>
          </p:cNvPr>
          <p:cNvCxnSpPr>
            <a:stCxn id="1070" idx="3"/>
            <a:endCxn id="1028" idx="0"/>
          </p:cNvCxnSpPr>
          <p:nvPr/>
        </p:nvCxnSpPr>
        <p:spPr>
          <a:xfrm flipH="1" flipV="1">
            <a:off x="4564422" y="1822450"/>
            <a:ext cx="5173324" cy="1975076"/>
          </a:xfrm>
          <a:prstGeom prst="bentConnector4">
            <a:avLst>
              <a:gd name="adj1" fmla="val -43766"/>
              <a:gd name="adj2" fmla="val 138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직선 화살표 연결선 1148">
            <a:extLst>
              <a:ext uri="{FF2B5EF4-FFF2-40B4-BE49-F238E27FC236}">
                <a16:creationId xmlns:a16="http://schemas.microsoft.com/office/drawing/2014/main" id="{A9053B8A-6635-32B0-865B-026BD070659B}"/>
              </a:ext>
            </a:extLst>
          </p:cNvPr>
          <p:cNvCxnSpPr>
            <a:cxnSpLocks/>
            <a:stCxn id="21" idx="3"/>
            <a:endCxn id="1153" idx="1"/>
          </p:cNvCxnSpPr>
          <p:nvPr/>
        </p:nvCxnSpPr>
        <p:spPr>
          <a:xfrm>
            <a:off x="1681005" y="4636258"/>
            <a:ext cx="1997128" cy="7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BCBD30A9-2CEE-CF0B-236E-CFFCEB3FACA1}"/>
              </a:ext>
            </a:extLst>
          </p:cNvPr>
          <p:cNvSpPr/>
          <p:nvPr/>
        </p:nvSpPr>
        <p:spPr>
          <a:xfrm>
            <a:off x="3678133" y="4430171"/>
            <a:ext cx="1606683" cy="427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 게시글 상세보기</a:t>
            </a:r>
          </a:p>
        </p:txBody>
      </p:sp>
      <p:cxnSp>
        <p:nvCxnSpPr>
          <p:cNvPr id="1169" name="연결선: 꺾임 1168">
            <a:extLst>
              <a:ext uri="{FF2B5EF4-FFF2-40B4-BE49-F238E27FC236}">
                <a16:creationId xmlns:a16="http://schemas.microsoft.com/office/drawing/2014/main" id="{369FD053-C199-AFBF-AA86-5ADC910A6126}"/>
              </a:ext>
            </a:extLst>
          </p:cNvPr>
          <p:cNvCxnSpPr>
            <a:cxnSpLocks/>
            <a:stCxn id="1153" idx="2"/>
            <a:endCxn id="1170" idx="0"/>
          </p:cNvCxnSpPr>
          <p:nvPr/>
        </p:nvCxnSpPr>
        <p:spPr>
          <a:xfrm rot="5400000">
            <a:off x="3816795" y="4904823"/>
            <a:ext cx="711689" cy="617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0" name="직사각형 1169">
            <a:extLst>
              <a:ext uri="{FF2B5EF4-FFF2-40B4-BE49-F238E27FC236}">
                <a16:creationId xmlns:a16="http://schemas.microsoft.com/office/drawing/2014/main" id="{70634CE0-8881-A12F-E78C-275BFD450CDF}"/>
              </a:ext>
            </a:extLst>
          </p:cNvPr>
          <p:cNvSpPr/>
          <p:nvPr/>
        </p:nvSpPr>
        <p:spPr>
          <a:xfrm>
            <a:off x="3535800" y="5569504"/>
            <a:ext cx="656005" cy="48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1171" name="직사각형 1170">
            <a:extLst>
              <a:ext uri="{FF2B5EF4-FFF2-40B4-BE49-F238E27FC236}">
                <a16:creationId xmlns:a16="http://schemas.microsoft.com/office/drawing/2014/main" id="{7DB6E287-2D2E-ED9D-E18A-B2A188E4C8B4}"/>
              </a:ext>
            </a:extLst>
          </p:cNvPr>
          <p:cNvSpPr/>
          <p:nvPr/>
        </p:nvSpPr>
        <p:spPr>
          <a:xfrm>
            <a:off x="4493655" y="5564698"/>
            <a:ext cx="1350552" cy="48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문의 답글 달기</a:t>
            </a:r>
          </a:p>
        </p:txBody>
      </p:sp>
      <p:sp>
        <p:nvSpPr>
          <p:cNvPr id="1172" name="직사각형 1171">
            <a:extLst>
              <a:ext uri="{FF2B5EF4-FFF2-40B4-BE49-F238E27FC236}">
                <a16:creationId xmlns:a16="http://schemas.microsoft.com/office/drawing/2014/main" id="{488BD954-4414-9D81-FA44-8AEC86916B6D}"/>
              </a:ext>
            </a:extLst>
          </p:cNvPr>
          <p:cNvSpPr/>
          <p:nvPr/>
        </p:nvSpPr>
        <p:spPr>
          <a:xfrm>
            <a:off x="6148192" y="5564954"/>
            <a:ext cx="1272583" cy="48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답글 수정</a:t>
            </a:r>
          </a:p>
        </p:txBody>
      </p:sp>
      <p:cxnSp>
        <p:nvCxnSpPr>
          <p:cNvPr id="1175" name="연결선: 꺾임 1174">
            <a:extLst>
              <a:ext uri="{FF2B5EF4-FFF2-40B4-BE49-F238E27FC236}">
                <a16:creationId xmlns:a16="http://schemas.microsoft.com/office/drawing/2014/main" id="{D17C4986-261A-0CB7-AADC-85401CC7FD5A}"/>
              </a:ext>
            </a:extLst>
          </p:cNvPr>
          <p:cNvCxnSpPr>
            <a:cxnSpLocks/>
            <a:stCxn id="1153" idx="2"/>
            <a:endCxn id="1171" idx="0"/>
          </p:cNvCxnSpPr>
          <p:nvPr/>
        </p:nvCxnSpPr>
        <p:spPr>
          <a:xfrm rot="16200000" flipH="1">
            <a:off x="4471762" y="4867528"/>
            <a:ext cx="706883" cy="687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연결선: 꺾임 1176">
            <a:extLst>
              <a:ext uri="{FF2B5EF4-FFF2-40B4-BE49-F238E27FC236}">
                <a16:creationId xmlns:a16="http://schemas.microsoft.com/office/drawing/2014/main" id="{989F3B64-50CB-491D-61ED-019205EFDD22}"/>
              </a:ext>
            </a:extLst>
          </p:cNvPr>
          <p:cNvCxnSpPr>
            <a:cxnSpLocks/>
            <a:stCxn id="1153" idx="2"/>
            <a:endCxn id="1172" idx="0"/>
          </p:cNvCxnSpPr>
          <p:nvPr/>
        </p:nvCxnSpPr>
        <p:spPr>
          <a:xfrm rot="16200000" flipH="1">
            <a:off x="5279410" y="4059879"/>
            <a:ext cx="707139" cy="23030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" name="연결선: 꺾임 1185">
            <a:extLst>
              <a:ext uri="{FF2B5EF4-FFF2-40B4-BE49-F238E27FC236}">
                <a16:creationId xmlns:a16="http://schemas.microsoft.com/office/drawing/2014/main" id="{40587146-4E96-F038-758A-61C0F01DD50C}"/>
              </a:ext>
            </a:extLst>
          </p:cNvPr>
          <p:cNvCxnSpPr>
            <a:cxnSpLocks/>
            <a:stCxn id="1153" idx="2"/>
            <a:endCxn id="1187" idx="0"/>
          </p:cNvCxnSpPr>
          <p:nvPr/>
        </p:nvCxnSpPr>
        <p:spPr>
          <a:xfrm rot="5400000">
            <a:off x="3129142" y="4217170"/>
            <a:ext cx="711688" cy="1992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직사각형 1186">
            <a:extLst>
              <a:ext uri="{FF2B5EF4-FFF2-40B4-BE49-F238E27FC236}">
                <a16:creationId xmlns:a16="http://schemas.microsoft.com/office/drawing/2014/main" id="{C203C168-3755-5E50-7896-45396724DF78}"/>
              </a:ext>
            </a:extLst>
          </p:cNvPr>
          <p:cNvSpPr/>
          <p:nvPr/>
        </p:nvSpPr>
        <p:spPr>
          <a:xfrm>
            <a:off x="1852205" y="5569503"/>
            <a:ext cx="1272583" cy="48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목록보기</a:t>
            </a:r>
          </a:p>
        </p:txBody>
      </p:sp>
      <p:cxnSp>
        <p:nvCxnSpPr>
          <p:cNvPr id="1204" name="연결선: 꺾임 1203">
            <a:extLst>
              <a:ext uri="{FF2B5EF4-FFF2-40B4-BE49-F238E27FC236}">
                <a16:creationId xmlns:a16="http://schemas.microsoft.com/office/drawing/2014/main" id="{28D3FDF3-F243-7089-D349-C7A7A869FD7F}"/>
              </a:ext>
            </a:extLst>
          </p:cNvPr>
          <p:cNvCxnSpPr>
            <a:stCxn id="1187" idx="2"/>
            <a:endCxn id="21" idx="2"/>
          </p:cNvCxnSpPr>
          <p:nvPr/>
        </p:nvCxnSpPr>
        <p:spPr>
          <a:xfrm rot="5400000" flipH="1">
            <a:off x="1157915" y="4724295"/>
            <a:ext cx="1205599" cy="1455564"/>
          </a:xfrm>
          <a:prstGeom prst="bentConnector3">
            <a:avLst>
              <a:gd name="adj1" fmla="val -14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6" name="연결선: 꺾임 1205">
            <a:extLst>
              <a:ext uri="{FF2B5EF4-FFF2-40B4-BE49-F238E27FC236}">
                <a16:creationId xmlns:a16="http://schemas.microsoft.com/office/drawing/2014/main" id="{D09DA57D-6698-64C2-A101-73A8AA7304DC}"/>
              </a:ext>
            </a:extLst>
          </p:cNvPr>
          <p:cNvCxnSpPr>
            <a:stCxn id="1170" idx="2"/>
            <a:endCxn id="21" idx="2"/>
          </p:cNvCxnSpPr>
          <p:nvPr/>
        </p:nvCxnSpPr>
        <p:spPr>
          <a:xfrm rot="5400000" flipH="1">
            <a:off x="1845568" y="4036642"/>
            <a:ext cx="1205600" cy="2830870"/>
          </a:xfrm>
          <a:prstGeom prst="bentConnector3">
            <a:avLst>
              <a:gd name="adj1" fmla="val -2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연결선: 꺾임 1208">
            <a:extLst>
              <a:ext uri="{FF2B5EF4-FFF2-40B4-BE49-F238E27FC236}">
                <a16:creationId xmlns:a16="http://schemas.microsoft.com/office/drawing/2014/main" id="{D592214A-19B3-F8A2-F384-FB338BF407EF}"/>
              </a:ext>
            </a:extLst>
          </p:cNvPr>
          <p:cNvCxnSpPr>
            <a:stCxn id="1171" idx="2"/>
            <a:endCxn id="1153" idx="3"/>
          </p:cNvCxnSpPr>
          <p:nvPr/>
        </p:nvCxnSpPr>
        <p:spPr>
          <a:xfrm rot="5400000" flipH="1" flipV="1">
            <a:off x="4523834" y="5289089"/>
            <a:ext cx="1406078" cy="115885"/>
          </a:xfrm>
          <a:prstGeom prst="bentConnector4">
            <a:avLst>
              <a:gd name="adj1" fmla="val -24175"/>
              <a:gd name="adj2" fmla="val 24404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연결선: 꺾임 1211">
            <a:extLst>
              <a:ext uri="{FF2B5EF4-FFF2-40B4-BE49-F238E27FC236}">
                <a16:creationId xmlns:a16="http://schemas.microsoft.com/office/drawing/2014/main" id="{A8B06A55-B383-FC23-5B01-745B21BCFFED}"/>
              </a:ext>
            </a:extLst>
          </p:cNvPr>
          <p:cNvCxnSpPr>
            <a:cxnSpLocks/>
            <a:stCxn id="1172" idx="2"/>
            <a:endCxn id="1153" idx="3"/>
          </p:cNvCxnSpPr>
          <p:nvPr/>
        </p:nvCxnSpPr>
        <p:spPr>
          <a:xfrm rot="5400000" flipH="1">
            <a:off x="5331483" y="4597326"/>
            <a:ext cx="1406334" cy="1499668"/>
          </a:xfrm>
          <a:prstGeom prst="bentConnector4">
            <a:avLst>
              <a:gd name="adj1" fmla="val -13428"/>
              <a:gd name="adj2" fmla="val -60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>
            <a:extLst>
              <a:ext uri="{FF2B5EF4-FFF2-40B4-BE49-F238E27FC236}">
                <a16:creationId xmlns:a16="http://schemas.microsoft.com/office/drawing/2014/main" id="{A36E6517-3F5D-4D0B-C0B5-9AC8E7EB845F}"/>
              </a:ext>
            </a:extLst>
          </p:cNvPr>
          <p:cNvSpPr txBox="1"/>
          <p:nvPr/>
        </p:nvSpPr>
        <p:spPr>
          <a:xfrm>
            <a:off x="531949" y="2760043"/>
            <a:ext cx="51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3AA0363F-F1F6-88EF-E799-247ADC4207B5}"/>
              </a:ext>
            </a:extLst>
          </p:cNvPr>
          <p:cNvSpPr txBox="1"/>
          <p:nvPr/>
        </p:nvSpPr>
        <p:spPr>
          <a:xfrm>
            <a:off x="1714706" y="2088466"/>
            <a:ext cx="54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766CC941-F16E-EB99-6FFD-703557B405CA}"/>
              </a:ext>
            </a:extLst>
          </p:cNvPr>
          <p:cNvSpPr txBox="1"/>
          <p:nvPr/>
        </p:nvSpPr>
        <p:spPr>
          <a:xfrm>
            <a:off x="8105843" y="2552920"/>
            <a:ext cx="51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D93DEF24-AEFA-7737-BC06-E7B2149E9C4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프로세스 흐름도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91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97880BAC-8804-42BF-A304-60117D061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6521"/>
              </p:ext>
            </p:extLst>
          </p:nvPr>
        </p:nvGraphicFramePr>
        <p:xfrm>
          <a:off x="742950" y="1070592"/>
          <a:ext cx="11113690" cy="500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320">
                  <a:extLst>
                    <a:ext uri="{9D8B030D-6E8A-4147-A177-3AD203B41FA5}">
                      <a16:colId xmlns:a16="http://schemas.microsoft.com/office/drawing/2014/main" val="3938724061"/>
                    </a:ext>
                  </a:extLst>
                </a:gridCol>
                <a:gridCol w="6601486">
                  <a:extLst>
                    <a:ext uri="{9D8B030D-6E8A-4147-A177-3AD203B41FA5}">
                      <a16:colId xmlns:a16="http://schemas.microsoft.com/office/drawing/2014/main" val="3589329726"/>
                    </a:ext>
                  </a:extLst>
                </a:gridCol>
                <a:gridCol w="1719442">
                  <a:extLst>
                    <a:ext uri="{9D8B030D-6E8A-4147-A177-3AD203B41FA5}">
                      <a16:colId xmlns:a16="http://schemas.microsoft.com/office/drawing/2014/main" val="719962770"/>
                    </a:ext>
                  </a:extLst>
                </a:gridCol>
                <a:gridCol w="1719442">
                  <a:extLst>
                    <a:ext uri="{9D8B030D-6E8A-4147-A177-3AD203B41FA5}">
                      <a16:colId xmlns:a16="http://schemas.microsoft.com/office/drawing/2014/main" val="3284849249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889234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8581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초안 작성</a:t>
                      </a:r>
                      <a:r>
                        <a:rPr lang="en-US" altLang="ko-KR" sz="1400" b="1" dirty="0"/>
                        <a:t>(ver</a:t>
                      </a:r>
                      <a:r>
                        <a:rPr lang="en-US" altLang="ko-KR" sz="1400" b="1" baseline="0" dirty="0"/>
                        <a:t> 0.1)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2023.05.12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이지운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장윤종</a:t>
                      </a: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283947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최종안 작성</a:t>
                      </a:r>
                      <a:r>
                        <a:rPr lang="en-US" altLang="ko-KR" sz="1400" b="1" dirty="0"/>
                        <a:t>(ver 1.0)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/>
                        <a:t>2023.05.19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장윤종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616608027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97337572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baseline="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315919857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24047899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488325361"/>
                  </a:ext>
                </a:extLst>
              </a:tr>
            </a:tbl>
          </a:graphicData>
        </a:graphic>
      </p:graphicFrame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CDAF8FC-101F-49D2-89E5-2A550430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2</a:t>
            </a:fld>
            <a:r>
              <a:rPr lang="ko-KR" altLang="en-US" dirty="0"/>
              <a:t> </a:t>
            </a:r>
            <a:r>
              <a:rPr lang="en-US" altLang="ko-KR" dirty="0"/>
              <a:t>/ 20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1466B6-DC5A-41B7-9DDE-82C71D59D12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BA89D36-6C94-4FF8-A3FF-71E99C370CF5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8202FC-8E24-4684-AC79-2B72B1F7E1A8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변경 이력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EDF50-534B-4C8E-8FB5-707467A7BFC3}"/>
              </a:ext>
            </a:extLst>
          </p:cNvPr>
          <p:cNvSpPr txBox="1"/>
          <p:nvPr/>
        </p:nvSpPr>
        <p:spPr>
          <a:xfrm>
            <a:off x="329610" y="111525"/>
            <a:ext cx="2630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변경 이력 관리</a:t>
            </a:r>
          </a:p>
        </p:txBody>
      </p:sp>
    </p:spTree>
    <p:extLst>
      <p:ext uri="{BB962C8B-B14F-4D97-AF65-F5344CB8AC3E}">
        <p14:creationId xmlns:p14="http://schemas.microsoft.com/office/powerpoint/2010/main" val="71996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8877994" y="-5934"/>
            <a:ext cx="3314006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9003509" y="21890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566F2-B9E3-4556-A8BB-3138BC81D189}"/>
              </a:ext>
            </a:extLst>
          </p:cNvPr>
          <p:cNvSpPr txBox="1"/>
          <p:nvPr/>
        </p:nvSpPr>
        <p:spPr>
          <a:xfrm>
            <a:off x="9003509" y="92967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F781BF-E775-4424-8202-45F0DE42D2AF}"/>
              </a:ext>
            </a:extLst>
          </p:cNvPr>
          <p:cNvSpPr txBox="1"/>
          <p:nvPr/>
        </p:nvSpPr>
        <p:spPr>
          <a:xfrm>
            <a:off x="9003508" y="929675"/>
            <a:ext cx="3188492" cy="303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solidFill>
                  <a:schemeClr val="bg1"/>
                </a:solidFill>
              </a:rPr>
              <a:t>시스템 구성도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solidFill>
                  <a:schemeClr val="bg1"/>
                </a:solidFill>
              </a:rPr>
              <a:t>메인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solidFill>
                  <a:schemeClr val="bg1"/>
                </a:solidFill>
              </a:rPr>
              <a:t>회사소개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solidFill>
                  <a:schemeClr val="bg1"/>
                </a:solidFill>
              </a:rPr>
              <a:t>예약 페이지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solidFill>
                  <a:schemeClr val="bg1"/>
                </a:solidFill>
              </a:rPr>
              <a:t>마이 페이지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solidFill>
                  <a:schemeClr val="bg1"/>
                </a:solidFill>
              </a:rPr>
              <a:t>리뷰 페이지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solidFill>
                  <a:schemeClr val="bg1"/>
                </a:solidFill>
              </a:rPr>
              <a:t>문의사항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dbms] DB schema 설계시 주의할 점 2가지(확장성, 정규화)">
            <a:extLst>
              <a:ext uri="{FF2B5EF4-FFF2-40B4-BE49-F238E27FC236}">
                <a16:creationId xmlns:a16="http://schemas.microsoft.com/office/drawing/2014/main" id="{F4216A22-272F-F298-5963-F0A985F41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285" y="4309628"/>
            <a:ext cx="914510" cy="119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C414A9-B304-180F-9819-0F5C5E84A3FA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7F77A4-BE48-9B56-D0FA-448B7C459544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3C1B02-93ED-331C-1E8E-24D18525274F}"/>
              </a:ext>
            </a:extLst>
          </p:cNvPr>
          <p:cNvSpPr txBox="1"/>
          <p:nvPr/>
        </p:nvSpPr>
        <p:spPr>
          <a:xfrm>
            <a:off x="329610" y="111525"/>
            <a:ext cx="361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 </a:t>
            </a: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시스템 구조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4C9A3-4EC2-DDE9-6853-1B555F037E5D}"/>
              </a:ext>
            </a:extLst>
          </p:cNvPr>
          <p:cNvSpPr/>
          <p:nvPr/>
        </p:nvSpPr>
        <p:spPr>
          <a:xfrm>
            <a:off x="419100" y="1238250"/>
            <a:ext cx="11353800" cy="5181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C94B40AC-7680-567F-E7E6-CAC892C5C136}"/>
              </a:ext>
            </a:extLst>
          </p:cNvPr>
          <p:cNvSpPr/>
          <p:nvPr/>
        </p:nvSpPr>
        <p:spPr>
          <a:xfrm>
            <a:off x="251698" y="905411"/>
            <a:ext cx="3196352" cy="8376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구성도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E7FC0F-AAD9-9E5D-4637-612DB35FAB66}"/>
              </a:ext>
            </a:extLst>
          </p:cNvPr>
          <p:cNvSpPr/>
          <p:nvPr/>
        </p:nvSpPr>
        <p:spPr>
          <a:xfrm>
            <a:off x="4989462" y="2354876"/>
            <a:ext cx="1036450" cy="30327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클라이언트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A0649D-960E-1C00-0459-DBC309C3A547}"/>
              </a:ext>
            </a:extLst>
          </p:cNvPr>
          <p:cNvSpPr/>
          <p:nvPr/>
        </p:nvSpPr>
        <p:spPr>
          <a:xfrm>
            <a:off x="7033830" y="2354876"/>
            <a:ext cx="1117802" cy="965196"/>
          </a:xfrm>
          <a:prstGeom prst="rect">
            <a:avLst/>
          </a:prstGeom>
          <a:solidFill>
            <a:srgbClr val="C55A11"/>
          </a:solidFill>
          <a:effectLst/>
          <a:scene3d>
            <a:camera prst="orthographicFront"/>
            <a:lightRig rig="threePt" dir="t"/>
          </a:scene3d>
          <a:sp3d prstMaterial="powder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0CCF3F-DDC4-D495-F5BC-9DD078ABA7FB}"/>
              </a:ext>
            </a:extLst>
          </p:cNvPr>
          <p:cNvSpPr txBox="1"/>
          <p:nvPr/>
        </p:nvSpPr>
        <p:spPr>
          <a:xfrm>
            <a:off x="6267372" y="189968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CE886E-5C7F-71DA-4E9D-7C84BB4110C0}"/>
              </a:ext>
            </a:extLst>
          </p:cNvPr>
          <p:cNvSpPr txBox="1"/>
          <p:nvPr/>
        </p:nvSpPr>
        <p:spPr>
          <a:xfrm>
            <a:off x="6217041" y="559839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응답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9A1EAB-02EB-E637-6E08-5D25B5CC8F88}"/>
              </a:ext>
            </a:extLst>
          </p:cNvPr>
          <p:cNvSpPr/>
          <p:nvPr/>
        </p:nvSpPr>
        <p:spPr>
          <a:xfrm>
            <a:off x="8892791" y="4422432"/>
            <a:ext cx="1117802" cy="965196"/>
          </a:xfrm>
          <a:prstGeom prst="rect">
            <a:avLst/>
          </a:prstGeom>
          <a:solidFill>
            <a:srgbClr val="843C0C"/>
          </a:solidFill>
          <a:effectLst/>
          <a:scene3d>
            <a:camera prst="orthographicFront"/>
            <a:lightRig rig="threePt" dir="t"/>
          </a:scene3d>
          <a:sp3d prstMaterial="powder"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Model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C8D8BB-FE9D-F832-4FBF-4C07979BAB16}"/>
              </a:ext>
            </a:extLst>
          </p:cNvPr>
          <p:cNvCxnSpPr>
            <a:cxnSpLocks/>
          </p:cNvCxnSpPr>
          <p:nvPr/>
        </p:nvCxnSpPr>
        <p:spPr>
          <a:xfrm>
            <a:off x="10138786" y="4906703"/>
            <a:ext cx="66320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47F6C6-01A5-ECC2-A6C1-5B625EA6CD0A}"/>
              </a:ext>
            </a:extLst>
          </p:cNvPr>
          <p:cNvSpPr txBox="1"/>
          <p:nvPr/>
        </p:nvSpPr>
        <p:spPr>
          <a:xfrm>
            <a:off x="11083605" y="4538955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D70567-1C99-A86A-E52E-A9F04B8B260C}"/>
              </a:ext>
            </a:extLst>
          </p:cNvPr>
          <p:cNvSpPr txBox="1"/>
          <p:nvPr/>
        </p:nvSpPr>
        <p:spPr>
          <a:xfrm>
            <a:off x="7725930" y="1505001"/>
            <a:ext cx="1057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MVC2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모델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D55864-9FC1-121F-D572-926404B70A8F}"/>
              </a:ext>
            </a:extLst>
          </p:cNvPr>
          <p:cNvGrpSpPr/>
          <p:nvPr/>
        </p:nvGrpSpPr>
        <p:grpSpPr>
          <a:xfrm>
            <a:off x="684887" y="1812778"/>
            <a:ext cx="4515856" cy="4481113"/>
            <a:chOff x="492036" y="1982374"/>
            <a:chExt cx="7969887" cy="3268043"/>
          </a:xfrm>
        </p:grpSpPr>
        <p:sp>
          <p:nvSpPr>
            <p:cNvPr id="18" name="사각형: 모서리가 접힌 도형 17">
              <a:extLst>
                <a:ext uri="{FF2B5EF4-FFF2-40B4-BE49-F238E27FC236}">
                  <a16:creationId xmlns:a16="http://schemas.microsoft.com/office/drawing/2014/main" id="{7CB5975B-9C82-6BBD-CC55-8665B720F468}"/>
                </a:ext>
              </a:extLst>
            </p:cNvPr>
            <p:cNvSpPr/>
            <p:nvPr/>
          </p:nvSpPr>
          <p:spPr>
            <a:xfrm>
              <a:off x="492036" y="1982374"/>
              <a:ext cx="7127926" cy="3268043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Google Shape;155;p4">
              <a:extLst>
                <a:ext uri="{FF2B5EF4-FFF2-40B4-BE49-F238E27FC236}">
                  <a16:creationId xmlns:a16="http://schemas.microsoft.com/office/drawing/2014/main" id="{EDE90462-EE8A-AF5C-B786-3F3059F25AA9}"/>
                </a:ext>
              </a:extLst>
            </p:cNvPr>
            <p:cNvSpPr txBox="1"/>
            <p:nvPr/>
          </p:nvSpPr>
          <p:spPr>
            <a:xfrm>
              <a:off x="611000" y="1982374"/>
              <a:ext cx="7850923" cy="3030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1. 시스템의 목적과 기능</a:t>
              </a:r>
              <a:endParaRPr sz="1100" b="0" i="0" dirty="0">
                <a:solidFill>
                  <a:schemeClr val="l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ko-KR" altLang="en-US" sz="1100" b="0" i="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이 시스템은 간편하게 원하는 회의실을 </a:t>
              </a:r>
              <a:endParaRPr lang="en-US" altLang="ko-KR" sz="1100" b="0" i="0" dirty="0">
                <a:solidFill>
                  <a:schemeClr val="l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rial"/>
                <a:sym typeface="Arial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</a:pPr>
              <a:r>
                <a:rPr lang="ko-KR" altLang="en-US" sz="1100" b="0" i="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       예약할 수 있는 기능을 가진 웹사이트입니다</a:t>
              </a:r>
              <a:r>
                <a:rPr lang="ko-KR" sz="1100" b="0" i="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.</a:t>
              </a:r>
              <a:endParaRPr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sz="1100" dirty="0">
                <a:solidFill>
                  <a:schemeClr val="l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2. </a:t>
              </a:r>
              <a:r>
                <a:rPr lang="ko-KR" altLang="en-US" sz="1100" b="0" i="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시스템 요구사항</a:t>
              </a:r>
              <a:endPara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ko-KR" altLang="en-US" sz="1100" b="0" i="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시스템은 서버에서 회의실 웹사이트를 </a:t>
              </a:r>
              <a:endParaRPr lang="en-US" altLang="ko-KR" sz="1100" b="0" i="0" dirty="0">
                <a:solidFill>
                  <a:schemeClr val="l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rial"/>
                <a:sym typeface="Arial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</a:pPr>
              <a:r>
                <a:rPr lang="en-US" altLang="ko-KR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       </a:t>
              </a:r>
              <a:r>
                <a:rPr lang="ko-KR" altLang="en-US" sz="1100" b="0" i="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불러올 수 있어야 합니다</a:t>
              </a:r>
              <a:r>
                <a:rPr lang="en-US" altLang="ko-KR" sz="1100" b="0" i="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.</a:t>
              </a: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시스템은 </a:t>
              </a:r>
              <a:r>
                <a:rPr lang="en-US" altLang="ko-KR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DB</a:t>
              </a:r>
              <a:r>
                <a:rPr lang="ko-KR" altLang="en-US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와 연결되어 개인정보를 </a:t>
              </a:r>
              <a:endParaRPr lang="en-US" altLang="ko-KR" sz="1100" dirty="0">
                <a:solidFill>
                  <a:schemeClr val="l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rial"/>
                <a:sym typeface="Arial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</a:pPr>
              <a:r>
                <a:rPr lang="en-US" altLang="ko-KR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        </a:t>
              </a:r>
              <a:r>
                <a:rPr lang="ko-KR" altLang="en-US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불러올 수 있어야 합니다</a:t>
              </a:r>
              <a:r>
                <a:rPr lang="en-US" altLang="ko-KR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.</a:t>
              </a:r>
              <a:endPara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ko-KR" altLang="en-US" sz="1100" b="0" i="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시스템은 예약 데이터를 </a:t>
              </a:r>
              <a:endParaRPr lang="en-US" altLang="ko-KR" sz="1100" b="0" i="0" dirty="0">
                <a:solidFill>
                  <a:schemeClr val="l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rial"/>
                <a:sym typeface="Arial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</a:pPr>
              <a:r>
                <a:rPr lang="en-US" altLang="ko-KR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       </a:t>
              </a:r>
              <a:r>
                <a:rPr lang="ko-KR" altLang="en-US" sz="1100" b="0" i="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실시간으로 확인할 수 있어야 합니다</a:t>
              </a:r>
              <a:r>
                <a:rPr lang="en-US" altLang="ko-KR" sz="1100" b="0" i="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.</a:t>
              </a:r>
              <a:endPara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ko-KR" altLang="en-US" sz="1100" b="0" i="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시스템은 데이터의 무결성을 보장해야 합니다</a:t>
              </a:r>
              <a:r>
                <a:rPr lang="en-US" altLang="ko-KR" sz="1100" b="0" i="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.</a:t>
              </a:r>
              <a:endParaRPr lang="en-US" altLang="ko-KR" sz="1100" b="0" i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endParaRPr lang="ko-KR" altLang="en-US" sz="1100" dirty="0">
                <a:solidFill>
                  <a:schemeClr val="l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rial"/>
                <a:sym typeface="Arial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</a:pPr>
              <a:r>
                <a:rPr lang="en-US" altLang="ko-KR" sz="1100" b="0" i="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3.</a:t>
              </a:r>
              <a:r>
                <a:rPr lang="ko-KR" altLang="en-US" sz="1100" b="0" i="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 구성요소</a:t>
              </a:r>
              <a:endPara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ko-KR" altLang="en-US" sz="1100" b="0" i="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시스템은 </a:t>
              </a:r>
              <a:r>
                <a:rPr lang="ko-KR" altLang="en-US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회의실 예약 기능</a:t>
              </a:r>
              <a:r>
                <a:rPr lang="en-US" altLang="ko-KR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, </a:t>
              </a:r>
              <a:r>
                <a:rPr lang="ko-KR" altLang="en-US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리뷰 기능</a:t>
              </a:r>
              <a:r>
                <a:rPr lang="en-US" altLang="ko-KR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, </a:t>
              </a: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</a:pPr>
              <a:r>
                <a:rPr lang="en-US" altLang="ko-KR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        </a:t>
              </a:r>
              <a:r>
                <a:rPr lang="ko-KR" altLang="en-US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마이 페이지 기능</a:t>
              </a:r>
              <a:r>
                <a:rPr lang="en-US" altLang="ko-KR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,</a:t>
              </a:r>
              <a:r>
                <a:rPr lang="ko-KR" altLang="en-US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 문의사항 기능으로 분류됩니다</a:t>
              </a:r>
              <a:r>
                <a:rPr lang="en-US" altLang="ko-KR" sz="1100" dirty="0">
                  <a:solidFill>
                    <a:schemeClr val="lt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Arial"/>
                  <a:sym typeface="Arial"/>
                </a:rPr>
                <a:t>.</a:t>
              </a:r>
              <a:endPara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B71C04-864C-EAB4-DCE5-DFC953F124A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시스템 구성도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B7613B-9F9B-8F40-B9F9-6C9363E9BE48}"/>
              </a:ext>
            </a:extLst>
          </p:cNvPr>
          <p:cNvSpPr/>
          <p:nvPr/>
        </p:nvSpPr>
        <p:spPr>
          <a:xfrm>
            <a:off x="7033830" y="4422479"/>
            <a:ext cx="1117802" cy="965196"/>
          </a:xfrm>
          <a:prstGeom prst="rect">
            <a:avLst/>
          </a:prstGeom>
          <a:solidFill>
            <a:srgbClr val="843C0C"/>
          </a:solidFill>
          <a:effectLst/>
          <a:scene3d>
            <a:camera prst="orthographicFront"/>
            <a:lightRig rig="threePt" dir="t"/>
          </a:scene3d>
          <a:sp3d prstMaterial="powder"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View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AA53085-3444-F692-C344-E9B8C425E9F3}"/>
              </a:ext>
            </a:extLst>
          </p:cNvPr>
          <p:cNvCxnSpPr>
            <a:cxnSpLocks/>
          </p:cNvCxnSpPr>
          <p:nvPr/>
        </p:nvCxnSpPr>
        <p:spPr>
          <a:xfrm>
            <a:off x="8254440" y="4906464"/>
            <a:ext cx="5969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68D4B75-5298-A842-653C-5944B644E584}"/>
              </a:ext>
            </a:extLst>
          </p:cNvPr>
          <p:cNvCxnSpPr>
            <a:cxnSpLocks/>
          </p:cNvCxnSpPr>
          <p:nvPr/>
        </p:nvCxnSpPr>
        <p:spPr>
          <a:xfrm>
            <a:off x="6096000" y="2837474"/>
            <a:ext cx="847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40FD8D3-0D5D-A606-6269-9CED598BE070}"/>
              </a:ext>
            </a:extLst>
          </p:cNvPr>
          <p:cNvCxnSpPr>
            <a:cxnSpLocks/>
          </p:cNvCxnSpPr>
          <p:nvPr/>
        </p:nvCxnSpPr>
        <p:spPr>
          <a:xfrm flipH="1">
            <a:off x="6096000" y="4897386"/>
            <a:ext cx="847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5F4B5E1-A9D7-6C99-69CF-150125FEB46A}"/>
              </a:ext>
            </a:extLst>
          </p:cNvPr>
          <p:cNvCxnSpPr>
            <a:cxnSpLocks/>
          </p:cNvCxnSpPr>
          <p:nvPr/>
        </p:nvCxnSpPr>
        <p:spPr>
          <a:xfrm>
            <a:off x="7592731" y="3429000"/>
            <a:ext cx="0" cy="88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B2A8F72-5C0C-A400-1F68-D683BAAEC37F}"/>
              </a:ext>
            </a:extLst>
          </p:cNvPr>
          <p:cNvCxnSpPr>
            <a:cxnSpLocks/>
          </p:cNvCxnSpPr>
          <p:nvPr/>
        </p:nvCxnSpPr>
        <p:spPr>
          <a:xfrm>
            <a:off x="8390501" y="3128689"/>
            <a:ext cx="921735" cy="1123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슬라이드 번호 개체 틀 62">
            <a:extLst>
              <a:ext uri="{FF2B5EF4-FFF2-40B4-BE49-F238E27FC236}">
                <a16:creationId xmlns:a16="http://schemas.microsoft.com/office/drawing/2014/main" id="{31939001-B324-EFD3-F5B0-A7FBBDFA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0252E4F-E9C1-4FB5-8183-54D24C7256F4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32356B9-C636-41EA-B18D-5837C7006638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프로세스 흐름도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163FAA-312A-45AC-A7A3-D2CBA1C0379D}"/>
              </a:ext>
            </a:extLst>
          </p:cNvPr>
          <p:cNvSpPr txBox="1"/>
          <p:nvPr/>
        </p:nvSpPr>
        <p:spPr>
          <a:xfrm>
            <a:off x="329610" y="111525"/>
            <a:ext cx="464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 </a:t>
            </a: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프로세스 흐름도 </a:t>
            </a: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메인</a:t>
            </a:r>
            <a:endParaRPr lang="en-US" altLang="ko-KR" sz="3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0D2425-1487-87BC-2DB9-0473F4804022}"/>
              </a:ext>
            </a:extLst>
          </p:cNvPr>
          <p:cNvSpPr/>
          <p:nvPr/>
        </p:nvSpPr>
        <p:spPr>
          <a:xfrm>
            <a:off x="1954270" y="2022289"/>
            <a:ext cx="2150365" cy="606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실행</a:t>
            </a: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C27066C1-B462-1878-4673-39477B7CA5EB}"/>
              </a:ext>
            </a:extLst>
          </p:cNvPr>
          <p:cNvSpPr/>
          <p:nvPr/>
        </p:nvSpPr>
        <p:spPr>
          <a:xfrm>
            <a:off x="1556347" y="3015491"/>
            <a:ext cx="2926343" cy="7563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 상태</a:t>
            </a:r>
            <a:r>
              <a:rPr lang="en-US" altLang="ko-KR" sz="1600" dirty="0"/>
              <a:t> </a:t>
            </a:r>
            <a:r>
              <a:rPr lang="ko-KR" altLang="en-US" sz="1600" dirty="0"/>
              <a:t>인가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3130B7-38D9-76FD-6FE8-566818D2ED83}"/>
              </a:ext>
            </a:extLst>
          </p:cNvPr>
          <p:cNvCxnSpPr>
            <a:cxnSpLocks/>
          </p:cNvCxnSpPr>
          <p:nvPr/>
        </p:nvCxnSpPr>
        <p:spPr>
          <a:xfrm>
            <a:off x="3019515" y="3802772"/>
            <a:ext cx="1" cy="62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1F1AD2-BFE0-F9F5-68FF-F92B213E10E0}"/>
              </a:ext>
            </a:extLst>
          </p:cNvPr>
          <p:cNvSpPr txBox="1"/>
          <p:nvPr/>
        </p:nvSpPr>
        <p:spPr>
          <a:xfrm>
            <a:off x="2473420" y="3869994"/>
            <a:ext cx="55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65447E3-DBC8-0BCD-2DBD-C2BE24DBF4D9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4482690" y="3393662"/>
            <a:ext cx="6277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9AFC6D-A470-7205-2328-3D8F6EDF8A69}"/>
              </a:ext>
            </a:extLst>
          </p:cNvPr>
          <p:cNvSpPr/>
          <p:nvPr/>
        </p:nvSpPr>
        <p:spPr>
          <a:xfrm>
            <a:off x="5110441" y="3063397"/>
            <a:ext cx="1004237" cy="66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DD8E6-28CF-8F9B-348A-9F62B136B24C}"/>
              </a:ext>
            </a:extLst>
          </p:cNvPr>
          <p:cNvSpPr txBox="1"/>
          <p:nvPr/>
        </p:nvSpPr>
        <p:spPr>
          <a:xfrm>
            <a:off x="4482690" y="3095006"/>
            <a:ext cx="59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AADB9C-697B-8D1E-F840-908A28642BB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029453" y="2628645"/>
            <a:ext cx="0" cy="53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987C1C5-98C7-8360-D031-D5108DEEF9E8}"/>
              </a:ext>
            </a:extLst>
          </p:cNvPr>
          <p:cNvCxnSpPr>
            <a:cxnSpLocks/>
            <a:stCxn id="57" idx="2"/>
            <a:endCxn id="2" idx="0"/>
          </p:cNvCxnSpPr>
          <p:nvPr/>
        </p:nvCxnSpPr>
        <p:spPr>
          <a:xfrm flipH="1">
            <a:off x="3029453" y="1469464"/>
            <a:ext cx="211" cy="55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010E6A-6BD2-A516-257B-F2C0E9AD44CC}"/>
              </a:ext>
            </a:extLst>
          </p:cNvPr>
          <p:cNvSpPr/>
          <p:nvPr/>
        </p:nvSpPr>
        <p:spPr>
          <a:xfrm>
            <a:off x="1985332" y="4427322"/>
            <a:ext cx="2053489" cy="66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환영 메시지 출력</a:t>
            </a:r>
            <a:endParaRPr lang="ko-KR" altLang="en-US" sz="1600" dirty="0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3ACD4639-FCEC-5F7C-1D15-E624F33E8BBF}"/>
              </a:ext>
            </a:extLst>
          </p:cNvPr>
          <p:cNvSpPr/>
          <p:nvPr/>
        </p:nvSpPr>
        <p:spPr>
          <a:xfrm>
            <a:off x="316326" y="5844194"/>
            <a:ext cx="544280" cy="5390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CB3CD545-CA81-EB6B-9E30-9D0920199E35}"/>
              </a:ext>
            </a:extLst>
          </p:cNvPr>
          <p:cNvSpPr/>
          <p:nvPr/>
        </p:nvSpPr>
        <p:spPr>
          <a:xfrm>
            <a:off x="1527186" y="5850773"/>
            <a:ext cx="544281" cy="5390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C15633BC-256E-3D86-471F-D59E40E038CF}"/>
              </a:ext>
            </a:extLst>
          </p:cNvPr>
          <p:cNvSpPr/>
          <p:nvPr/>
        </p:nvSpPr>
        <p:spPr>
          <a:xfrm>
            <a:off x="2732799" y="5844194"/>
            <a:ext cx="544280" cy="5390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77049369-9EDB-5A84-E02C-077FB33528AF}"/>
              </a:ext>
            </a:extLst>
          </p:cNvPr>
          <p:cNvSpPr/>
          <p:nvPr/>
        </p:nvSpPr>
        <p:spPr>
          <a:xfrm>
            <a:off x="3938410" y="5844194"/>
            <a:ext cx="544280" cy="5390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497839F-BA3A-00A4-8A1A-B97BA09FCE93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5400000">
            <a:off x="1422101" y="4254218"/>
            <a:ext cx="756342" cy="2423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6EC9415-38B8-B8C8-414C-D665F5386D3F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rot="5400000">
            <a:off x="2024242" y="4862937"/>
            <a:ext cx="762921" cy="1212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B42893C-FA5B-2906-F234-44EEE46447E4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rot="5400000">
            <a:off x="2630337" y="5462454"/>
            <a:ext cx="756342" cy="7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68E6226-10CE-35D3-438F-C10DDA4D89C9}"/>
              </a:ext>
            </a:extLst>
          </p:cNvPr>
          <p:cNvCxnSpPr>
            <a:stCxn id="24" idx="2"/>
            <a:endCxn id="29" idx="0"/>
          </p:cNvCxnSpPr>
          <p:nvPr/>
        </p:nvCxnSpPr>
        <p:spPr>
          <a:xfrm rot="16200000" flipH="1">
            <a:off x="3233142" y="4866786"/>
            <a:ext cx="756342" cy="1198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69210DDC-52CF-2458-7343-1168046D3979}"/>
              </a:ext>
            </a:extLst>
          </p:cNvPr>
          <p:cNvSpPr/>
          <p:nvPr/>
        </p:nvSpPr>
        <p:spPr>
          <a:xfrm>
            <a:off x="5362416" y="5844190"/>
            <a:ext cx="544280" cy="5390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2B33BFF-8BEB-6E96-829E-1B11CC0D5DBB}"/>
              </a:ext>
            </a:extLst>
          </p:cNvPr>
          <p:cNvCxnSpPr>
            <a:cxnSpLocks/>
            <a:stCxn id="24" idx="2"/>
            <a:endCxn id="42" idx="0"/>
          </p:cNvCxnSpPr>
          <p:nvPr/>
        </p:nvCxnSpPr>
        <p:spPr>
          <a:xfrm rot="16200000" flipH="1">
            <a:off x="3945147" y="4154781"/>
            <a:ext cx="756338" cy="2622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7A90B66-E6B5-F373-DB71-849CB5D6E33A}"/>
              </a:ext>
            </a:extLst>
          </p:cNvPr>
          <p:cNvSpPr/>
          <p:nvPr/>
        </p:nvSpPr>
        <p:spPr>
          <a:xfrm>
            <a:off x="2371480" y="1054991"/>
            <a:ext cx="1316368" cy="4144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시작</a:t>
            </a:r>
            <a:endParaRPr lang="ko-KR" altLang="en-US" dirty="0"/>
          </a:p>
        </p:txBody>
      </p:sp>
      <p:pic>
        <p:nvPicPr>
          <p:cNvPr id="2066" name="그림 2065">
            <a:extLst>
              <a:ext uri="{FF2B5EF4-FFF2-40B4-BE49-F238E27FC236}">
                <a16:creationId xmlns:a16="http://schemas.microsoft.com/office/drawing/2014/main" id="{F792617F-5118-2471-637A-A29AB0A6B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08" y="1475493"/>
            <a:ext cx="5938077" cy="34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8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0252E4F-E9C1-4FB5-8183-54D24C7256F4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4163FAA-312A-45AC-A7A3-D2CBA1C0379D}"/>
              </a:ext>
            </a:extLst>
          </p:cNvPr>
          <p:cNvSpPr txBox="1"/>
          <p:nvPr/>
        </p:nvSpPr>
        <p:spPr>
          <a:xfrm>
            <a:off x="329610" y="116632"/>
            <a:ext cx="5389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 </a:t>
            </a: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프로세스 흐름도</a:t>
            </a: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- </a:t>
            </a: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회사소개</a:t>
            </a:r>
            <a:endParaRPr lang="en-US" altLang="ko-KR" sz="3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77049369-9EDB-5A84-E02C-077FB33528AF}"/>
              </a:ext>
            </a:extLst>
          </p:cNvPr>
          <p:cNvSpPr/>
          <p:nvPr/>
        </p:nvSpPr>
        <p:spPr>
          <a:xfrm>
            <a:off x="5607836" y="2025852"/>
            <a:ext cx="544280" cy="5390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5876EE6-8C5A-41EE-2433-9E7BB444E1CB}"/>
              </a:ext>
            </a:extLst>
          </p:cNvPr>
          <p:cNvCxnSpPr>
            <a:cxnSpLocks/>
            <a:stCxn id="29" idx="4"/>
            <a:endCxn id="22" idx="0"/>
          </p:cNvCxnSpPr>
          <p:nvPr/>
        </p:nvCxnSpPr>
        <p:spPr>
          <a:xfrm rot="5400000">
            <a:off x="3101705" y="1325257"/>
            <a:ext cx="1538624" cy="4017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1A3DDF7-049F-1ADF-8824-9E355CC0D710}"/>
              </a:ext>
            </a:extLst>
          </p:cNvPr>
          <p:cNvCxnSpPr>
            <a:cxnSpLocks/>
            <a:stCxn id="29" idx="4"/>
            <a:endCxn id="21" idx="0"/>
          </p:cNvCxnSpPr>
          <p:nvPr/>
        </p:nvCxnSpPr>
        <p:spPr>
          <a:xfrm rot="5400000">
            <a:off x="4484123" y="2707675"/>
            <a:ext cx="1538624" cy="12530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8E435BC-5B3B-4881-CF62-C395ADB515E4}"/>
              </a:ext>
            </a:extLst>
          </p:cNvPr>
          <p:cNvCxnSpPr>
            <a:cxnSpLocks/>
            <a:stCxn id="29" idx="4"/>
            <a:endCxn id="19" idx="0"/>
          </p:cNvCxnSpPr>
          <p:nvPr/>
        </p:nvCxnSpPr>
        <p:spPr>
          <a:xfrm rot="16200000" flipH="1">
            <a:off x="5856902" y="2587977"/>
            <a:ext cx="1557900" cy="1511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FB2A2E3-8F43-BFCE-07FF-9A332339F235}"/>
              </a:ext>
            </a:extLst>
          </p:cNvPr>
          <p:cNvCxnSpPr>
            <a:cxnSpLocks/>
            <a:stCxn id="29" idx="4"/>
            <a:endCxn id="20" idx="0"/>
          </p:cNvCxnSpPr>
          <p:nvPr/>
        </p:nvCxnSpPr>
        <p:spPr>
          <a:xfrm rot="16200000" flipH="1">
            <a:off x="7248958" y="1195921"/>
            <a:ext cx="1538624" cy="4276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EEC195-A6E9-2D11-1BD3-92D36FE43203}"/>
              </a:ext>
            </a:extLst>
          </p:cNvPr>
          <p:cNvSpPr/>
          <p:nvPr/>
        </p:nvSpPr>
        <p:spPr>
          <a:xfrm>
            <a:off x="6499516" y="4122804"/>
            <a:ext cx="1784425" cy="66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 목표 및 방침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16E3AA-6179-6E9C-3FC9-C2308BE8C7D5}"/>
              </a:ext>
            </a:extLst>
          </p:cNvPr>
          <p:cNvSpPr/>
          <p:nvPr/>
        </p:nvSpPr>
        <p:spPr>
          <a:xfrm>
            <a:off x="9264352" y="4103528"/>
            <a:ext cx="1784425" cy="66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오시는 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023EA4-F51F-ECB5-3E10-531FE297A524}"/>
              </a:ext>
            </a:extLst>
          </p:cNvPr>
          <p:cNvSpPr/>
          <p:nvPr/>
        </p:nvSpPr>
        <p:spPr>
          <a:xfrm>
            <a:off x="3734680" y="4103528"/>
            <a:ext cx="1784425" cy="66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 연혁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E9B54E-F508-ED54-FF7F-592239F615EF}"/>
              </a:ext>
            </a:extLst>
          </p:cNvPr>
          <p:cNvSpPr/>
          <p:nvPr/>
        </p:nvSpPr>
        <p:spPr>
          <a:xfrm>
            <a:off x="969844" y="4103528"/>
            <a:ext cx="1784425" cy="66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회사소개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A39458-AE1F-1896-7FDA-D7F4A010840F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프로세스 흐름도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9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0252E4F-E9C1-4FB5-8183-54D24C7256F4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4163FAA-312A-45AC-A7A3-D2CBA1C0379D}"/>
              </a:ext>
            </a:extLst>
          </p:cNvPr>
          <p:cNvSpPr txBox="1"/>
          <p:nvPr/>
        </p:nvSpPr>
        <p:spPr>
          <a:xfrm>
            <a:off x="329610" y="111525"/>
            <a:ext cx="5868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 </a:t>
            </a: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프로세스 흐름도 </a:t>
            </a: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예약 페이지</a:t>
            </a:r>
            <a:endParaRPr lang="en-US" altLang="ko-KR" sz="3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3ACD4639-FCEC-5F7C-1D15-E624F33E8BBF}"/>
              </a:ext>
            </a:extLst>
          </p:cNvPr>
          <p:cNvSpPr/>
          <p:nvPr/>
        </p:nvSpPr>
        <p:spPr>
          <a:xfrm>
            <a:off x="5407436" y="839886"/>
            <a:ext cx="472540" cy="42887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44B2F2F1-6685-E676-E63D-637B611C2538}"/>
              </a:ext>
            </a:extLst>
          </p:cNvPr>
          <p:cNvSpPr/>
          <p:nvPr/>
        </p:nvSpPr>
        <p:spPr>
          <a:xfrm>
            <a:off x="4871984" y="1606646"/>
            <a:ext cx="1536089" cy="5390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로그인</a:t>
            </a:r>
            <a:r>
              <a:rPr lang="en-US" altLang="ko-KR" sz="1100" dirty="0"/>
              <a:t> </a:t>
            </a:r>
            <a:r>
              <a:rPr lang="ko-KR" altLang="en-US" sz="1100" dirty="0"/>
              <a:t>상태인가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62717F7-EE11-1EDB-F513-F7FC472D061B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408073" y="1863698"/>
            <a:ext cx="408007" cy="1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F9F254-28F0-3BE5-D4BC-8E4676FCD60B}"/>
              </a:ext>
            </a:extLst>
          </p:cNvPr>
          <p:cNvSpPr/>
          <p:nvPr/>
        </p:nvSpPr>
        <p:spPr>
          <a:xfrm>
            <a:off x="6816080" y="1647655"/>
            <a:ext cx="976280" cy="43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FDC8C4F-91CC-E832-841C-9DCDCB402744}"/>
              </a:ext>
            </a:extLst>
          </p:cNvPr>
          <p:cNvCxnSpPr>
            <a:cxnSpLocks/>
            <a:stCxn id="25" idx="4"/>
            <a:endCxn id="15" idx="0"/>
          </p:cNvCxnSpPr>
          <p:nvPr/>
        </p:nvCxnSpPr>
        <p:spPr>
          <a:xfrm flipH="1">
            <a:off x="5640029" y="1268760"/>
            <a:ext cx="3677" cy="33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C00B71-FACA-FB40-ECE0-0ED57EC9005F}"/>
              </a:ext>
            </a:extLst>
          </p:cNvPr>
          <p:cNvSpPr txBox="1"/>
          <p:nvPr/>
        </p:nvSpPr>
        <p:spPr>
          <a:xfrm>
            <a:off x="5123683" y="2218432"/>
            <a:ext cx="51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D43F79-E76B-0514-18E7-E40379AFE281}"/>
              </a:ext>
            </a:extLst>
          </p:cNvPr>
          <p:cNvSpPr txBox="1"/>
          <p:nvPr/>
        </p:nvSpPr>
        <p:spPr>
          <a:xfrm>
            <a:off x="6315473" y="1584866"/>
            <a:ext cx="599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003F7A-62CF-8EFF-22B1-7A14E861173E}"/>
              </a:ext>
            </a:extLst>
          </p:cNvPr>
          <p:cNvSpPr/>
          <p:nvPr/>
        </p:nvSpPr>
        <p:spPr>
          <a:xfrm>
            <a:off x="5135975" y="2633714"/>
            <a:ext cx="1008112" cy="51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회의실 선택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8ABEE6-931A-941F-D83B-580B1B709E96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5640029" y="2145696"/>
            <a:ext cx="2" cy="48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D37B544-3EF1-1884-AF67-EA9AB6CDA0C0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>
            <a:off x="5640031" y="3150543"/>
            <a:ext cx="0" cy="14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4E83F4-E4CD-B673-F8DB-5C975C662D5E}"/>
              </a:ext>
            </a:extLst>
          </p:cNvPr>
          <p:cNvSpPr/>
          <p:nvPr/>
        </p:nvSpPr>
        <p:spPr>
          <a:xfrm>
            <a:off x="5135975" y="3296016"/>
            <a:ext cx="1008112" cy="51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시간 선택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0A9A0B9-82AE-636C-3080-8048C3D36205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>
            <a:off x="5640031" y="3812845"/>
            <a:ext cx="0" cy="19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F0D784C-EC96-1E95-03E9-7EFD619E75D4}"/>
              </a:ext>
            </a:extLst>
          </p:cNvPr>
          <p:cNvSpPr/>
          <p:nvPr/>
        </p:nvSpPr>
        <p:spPr>
          <a:xfrm>
            <a:off x="5135975" y="4006028"/>
            <a:ext cx="1008112" cy="51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168DCA0-238A-2530-20A8-EEC4495981F1}"/>
              </a:ext>
            </a:extLst>
          </p:cNvPr>
          <p:cNvSpPr/>
          <p:nvPr/>
        </p:nvSpPr>
        <p:spPr>
          <a:xfrm>
            <a:off x="5048287" y="4716040"/>
            <a:ext cx="1183487" cy="512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예약 완료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391945B-9243-DBEB-7196-ED9E26417BB5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5640031" y="4522857"/>
            <a:ext cx="0" cy="19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C8448C3-B951-EBAF-13AE-D25D6137DB3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flipH="1">
            <a:off x="5640030" y="5228798"/>
            <a:ext cx="1" cy="38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924F63C-9380-F439-137F-7F9EE023DA22}"/>
              </a:ext>
            </a:extLst>
          </p:cNvPr>
          <p:cNvSpPr/>
          <p:nvPr/>
        </p:nvSpPr>
        <p:spPr>
          <a:xfrm>
            <a:off x="5135974" y="5616370"/>
            <a:ext cx="1008111" cy="66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87EAEE-ED6A-C98A-46F3-1838EFAF7A1C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프로세스 흐름도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0252E4F-E9C1-4FB5-8183-54D24C7256F4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4163FAA-312A-45AC-A7A3-D2CBA1C0379D}"/>
              </a:ext>
            </a:extLst>
          </p:cNvPr>
          <p:cNvSpPr txBox="1"/>
          <p:nvPr/>
        </p:nvSpPr>
        <p:spPr>
          <a:xfrm>
            <a:off x="329610" y="111525"/>
            <a:ext cx="5763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05 </a:t>
            </a: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프로세스 흐름도 </a:t>
            </a: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마이페이지</a:t>
            </a:r>
            <a:endParaRPr lang="en-US" altLang="ko-KR" sz="3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987C1C5-98C7-8360-D031-D5108DEEF9E8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5648060" y="1434963"/>
            <a:ext cx="3" cy="5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AF62D289-B7BD-7B70-0DDB-0A72C9B49B20}"/>
              </a:ext>
            </a:extLst>
          </p:cNvPr>
          <p:cNvSpPr/>
          <p:nvPr/>
        </p:nvSpPr>
        <p:spPr>
          <a:xfrm>
            <a:off x="5375920" y="866646"/>
            <a:ext cx="544280" cy="5683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E0277C-950F-F021-2BC2-0656BF13E52A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프로세스 흐름도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29FE01F0-8AED-4312-920C-F2DCCC58FCA3}"/>
              </a:ext>
            </a:extLst>
          </p:cNvPr>
          <p:cNvSpPr/>
          <p:nvPr/>
        </p:nvSpPr>
        <p:spPr>
          <a:xfrm>
            <a:off x="4813812" y="2035801"/>
            <a:ext cx="1668496" cy="5390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상태인가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89DD9F-E7BE-4430-A74E-E120D4ADC88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482308" y="2302675"/>
            <a:ext cx="345429" cy="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9F78FB-0A7E-4052-ADA9-AEB820E59225}"/>
              </a:ext>
            </a:extLst>
          </p:cNvPr>
          <p:cNvSpPr/>
          <p:nvPr/>
        </p:nvSpPr>
        <p:spPr>
          <a:xfrm>
            <a:off x="6827737" y="2086632"/>
            <a:ext cx="976280" cy="43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8A03D16-CF52-4EEE-B757-3A66DCE0B4C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648060" y="2574851"/>
            <a:ext cx="3628" cy="59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EE0754-68C7-4ADE-94F2-B4FCA9145D80}"/>
              </a:ext>
            </a:extLst>
          </p:cNvPr>
          <p:cNvSpPr txBox="1"/>
          <p:nvPr/>
        </p:nvSpPr>
        <p:spPr>
          <a:xfrm>
            <a:off x="5157457" y="2725840"/>
            <a:ext cx="51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16664-43D3-4139-8BBA-195329B6F6A3}"/>
              </a:ext>
            </a:extLst>
          </p:cNvPr>
          <p:cNvSpPr txBox="1"/>
          <p:nvPr/>
        </p:nvSpPr>
        <p:spPr>
          <a:xfrm>
            <a:off x="6340214" y="2054263"/>
            <a:ext cx="54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5EFAC1-683F-42AF-B094-8E4A273785C0}"/>
              </a:ext>
            </a:extLst>
          </p:cNvPr>
          <p:cNvSpPr/>
          <p:nvPr/>
        </p:nvSpPr>
        <p:spPr>
          <a:xfrm>
            <a:off x="4821452" y="3168881"/>
            <a:ext cx="16684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예약 목록 출력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0C53183D-4F29-4A53-A304-F0E245086A18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rot="10800000" flipV="1">
            <a:off x="2725308" y="3636932"/>
            <a:ext cx="2096144" cy="944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9551C-33AF-456C-AC1F-2BCCF01CACEA}"/>
              </a:ext>
            </a:extLst>
          </p:cNvPr>
          <p:cNvSpPr/>
          <p:nvPr/>
        </p:nvSpPr>
        <p:spPr>
          <a:xfrm>
            <a:off x="1758531" y="4581128"/>
            <a:ext cx="1933554" cy="129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과거에 예약했던</a:t>
            </a:r>
            <a:endParaRPr lang="en-US" altLang="ko-KR" sz="1200" dirty="0"/>
          </a:p>
          <a:p>
            <a:pPr algn="ctr"/>
            <a:r>
              <a:rPr lang="ko-KR" altLang="en-US" sz="1200" dirty="0"/>
              <a:t>회의실 호실 리뷰쓰기</a:t>
            </a:r>
            <a:r>
              <a:rPr lang="en-US" altLang="ko-KR" sz="1200" dirty="0"/>
              <a:t>, </a:t>
            </a:r>
          </a:p>
          <a:p>
            <a:pPr algn="ctr"/>
            <a:r>
              <a:rPr lang="ko-KR" altLang="en-US" sz="1200" dirty="0"/>
              <a:t>다시 예약하기 버튼 출력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675A6F-4AF7-421B-B515-105744ACC06C}"/>
              </a:ext>
            </a:extLst>
          </p:cNvPr>
          <p:cNvSpPr/>
          <p:nvPr/>
        </p:nvSpPr>
        <p:spPr>
          <a:xfrm>
            <a:off x="4681174" y="4581127"/>
            <a:ext cx="1933554" cy="129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당일 예약 정보는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기본 정보만 출력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C6E1E1-AE23-45C8-B9BB-70C64268349C}"/>
              </a:ext>
            </a:extLst>
          </p:cNvPr>
          <p:cNvSpPr/>
          <p:nvPr/>
        </p:nvSpPr>
        <p:spPr>
          <a:xfrm>
            <a:off x="7804017" y="4581127"/>
            <a:ext cx="1933554" cy="129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당일이 아닌 예약은</a:t>
            </a:r>
            <a:endParaRPr lang="en-US" altLang="ko-KR" sz="1200" dirty="0"/>
          </a:p>
          <a:p>
            <a:pPr algn="ctr"/>
            <a:r>
              <a:rPr lang="ko-KR" altLang="en-US" sz="1200" dirty="0"/>
              <a:t>예약 취소 버튼 출력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6F422A6-D183-4EA6-BBE2-5D046F53393A}"/>
              </a:ext>
            </a:extLst>
          </p:cNvPr>
          <p:cNvCxnSpPr>
            <a:stCxn id="2" idx="3"/>
            <a:endCxn id="24" idx="0"/>
          </p:cNvCxnSpPr>
          <p:nvPr/>
        </p:nvCxnSpPr>
        <p:spPr>
          <a:xfrm>
            <a:off x="6489948" y="3636933"/>
            <a:ext cx="2280846" cy="944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2E974EC-AF27-4230-BFEC-F2EB186A6837}"/>
              </a:ext>
            </a:extLst>
          </p:cNvPr>
          <p:cNvCxnSpPr>
            <a:stCxn id="2" idx="2"/>
            <a:endCxn id="22" idx="0"/>
          </p:cNvCxnSpPr>
          <p:nvPr/>
        </p:nvCxnSpPr>
        <p:spPr>
          <a:xfrm flipH="1">
            <a:off x="5647951" y="4104985"/>
            <a:ext cx="7749" cy="47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40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0252E4F-E9C1-4FB5-8183-54D24C7256F4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4163FAA-312A-45AC-A7A3-D2CBA1C0379D}"/>
              </a:ext>
            </a:extLst>
          </p:cNvPr>
          <p:cNvSpPr txBox="1"/>
          <p:nvPr/>
        </p:nvSpPr>
        <p:spPr>
          <a:xfrm>
            <a:off x="329610" y="111525"/>
            <a:ext cx="5868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06 </a:t>
            </a: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프로세스 흐름도 </a:t>
            </a: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 페이지</a:t>
            </a:r>
            <a:endParaRPr lang="en-US" altLang="ko-KR" sz="3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086A843F-2BAF-C791-1C80-6823EBCFEFDE}"/>
              </a:ext>
            </a:extLst>
          </p:cNvPr>
          <p:cNvSpPr/>
          <p:nvPr/>
        </p:nvSpPr>
        <p:spPr>
          <a:xfrm>
            <a:off x="557514" y="1351324"/>
            <a:ext cx="544280" cy="5390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E7BECB-CB7F-6EC3-64CD-E17CB6A1412D}"/>
              </a:ext>
            </a:extLst>
          </p:cNvPr>
          <p:cNvSpPr/>
          <p:nvPr/>
        </p:nvSpPr>
        <p:spPr>
          <a:xfrm>
            <a:off x="1481508" y="3729455"/>
            <a:ext cx="1225057" cy="4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리뷰 페이지</a:t>
            </a:r>
            <a:endParaRPr lang="en-US" altLang="ko-KR" sz="1100" dirty="0"/>
          </a:p>
          <a:p>
            <a:pPr algn="ctr"/>
            <a:r>
              <a:rPr lang="ko-KR" altLang="en-US" sz="1100" dirty="0"/>
              <a:t>출력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550E3C-B2B1-D3C7-A944-45D86C2C6843}"/>
              </a:ext>
            </a:extLst>
          </p:cNvPr>
          <p:cNvSpPr/>
          <p:nvPr/>
        </p:nvSpPr>
        <p:spPr>
          <a:xfrm>
            <a:off x="3041330" y="4694545"/>
            <a:ext cx="1190263" cy="42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글쓰기</a:t>
            </a:r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30791B61-89F9-215E-CFE6-FD86AF152CAB}"/>
              </a:ext>
            </a:extLst>
          </p:cNvPr>
          <p:cNvSpPr/>
          <p:nvPr/>
        </p:nvSpPr>
        <p:spPr>
          <a:xfrm>
            <a:off x="7756885" y="3022786"/>
            <a:ext cx="1512165" cy="5390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작성자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본인인가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34F65-CCF7-86E3-FCA3-ED208A117BB4}"/>
              </a:ext>
            </a:extLst>
          </p:cNvPr>
          <p:cNvSpPr/>
          <p:nvPr/>
        </p:nvSpPr>
        <p:spPr>
          <a:xfrm>
            <a:off x="4888589" y="4435209"/>
            <a:ext cx="864096" cy="42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 돌아가기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DEE7774-8356-DF3C-AACE-417DFB62565D}"/>
              </a:ext>
            </a:extLst>
          </p:cNvPr>
          <p:cNvCxnSpPr>
            <a:cxnSpLocks/>
            <a:stCxn id="19" idx="0"/>
            <a:endCxn id="44" idx="2"/>
          </p:cNvCxnSpPr>
          <p:nvPr/>
        </p:nvCxnSpPr>
        <p:spPr>
          <a:xfrm rot="5400000" flipH="1" flipV="1">
            <a:off x="2440138" y="1911712"/>
            <a:ext cx="1471643" cy="2163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50922E-5C4C-EDA8-FD38-B01A249E4497}"/>
              </a:ext>
            </a:extLst>
          </p:cNvPr>
          <p:cNvSpPr/>
          <p:nvPr/>
        </p:nvSpPr>
        <p:spPr>
          <a:xfrm>
            <a:off x="3825834" y="1831774"/>
            <a:ext cx="864096" cy="42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게시글 </a:t>
            </a:r>
            <a:endParaRPr lang="en-US" altLang="ko-KR" sz="1200" dirty="0"/>
          </a:p>
          <a:p>
            <a:pPr algn="ctr"/>
            <a:r>
              <a:rPr lang="ko-KR" altLang="en-US" sz="1200" dirty="0"/>
              <a:t>상세보기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B3D7497-672D-F4AA-2AAF-5FE86764970A}"/>
              </a:ext>
            </a:extLst>
          </p:cNvPr>
          <p:cNvCxnSpPr>
            <a:cxnSpLocks/>
            <a:stCxn id="80" idx="2"/>
            <a:endCxn id="38" idx="0"/>
          </p:cNvCxnSpPr>
          <p:nvPr/>
        </p:nvCxnSpPr>
        <p:spPr>
          <a:xfrm>
            <a:off x="8512967" y="2314318"/>
            <a:ext cx="1" cy="70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211AD5-AB81-E380-FA77-0DD8D52639D3}"/>
              </a:ext>
            </a:extLst>
          </p:cNvPr>
          <p:cNvSpPr txBox="1"/>
          <p:nvPr/>
        </p:nvSpPr>
        <p:spPr>
          <a:xfrm>
            <a:off x="8152246" y="2537330"/>
            <a:ext cx="51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9C3C8D2-7758-AF45-7B70-7EB56824C3FB}"/>
              </a:ext>
            </a:extLst>
          </p:cNvPr>
          <p:cNvCxnSpPr>
            <a:cxnSpLocks/>
            <a:stCxn id="38" idx="3"/>
            <a:endCxn id="51" idx="1"/>
          </p:cNvCxnSpPr>
          <p:nvPr/>
        </p:nvCxnSpPr>
        <p:spPr>
          <a:xfrm flipV="1">
            <a:off x="9269050" y="3288884"/>
            <a:ext cx="774609" cy="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7B87CD-CE86-7812-612F-215AEA85616D}"/>
              </a:ext>
            </a:extLst>
          </p:cNvPr>
          <p:cNvSpPr/>
          <p:nvPr/>
        </p:nvSpPr>
        <p:spPr>
          <a:xfrm>
            <a:off x="10043659" y="3047215"/>
            <a:ext cx="1075356" cy="48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삭제 및 수정버튼 </a:t>
            </a:r>
            <a:r>
              <a:rPr lang="ko-KR" altLang="en-US" sz="1200" dirty="0"/>
              <a:t>제거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8DE613-5C25-E8BA-A6D7-E3822E429283}"/>
              </a:ext>
            </a:extLst>
          </p:cNvPr>
          <p:cNvSpPr txBox="1"/>
          <p:nvPr/>
        </p:nvSpPr>
        <p:spPr>
          <a:xfrm>
            <a:off x="9412271" y="3060609"/>
            <a:ext cx="54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84F406A-6895-C315-D2BA-B9A5218A9907}"/>
              </a:ext>
            </a:extLst>
          </p:cNvPr>
          <p:cNvSpPr/>
          <p:nvPr/>
        </p:nvSpPr>
        <p:spPr>
          <a:xfrm>
            <a:off x="8008910" y="4054373"/>
            <a:ext cx="1008115" cy="42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게시글 수정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5C3E431-5BC0-0F14-A93E-896E3FCAF384}"/>
              </a:ext>
            </a:extLst>
          </p:cNvPr>
          <p:cNvCxnSpPr>
            <a:cxnSpLocks/>
            <a:stCxn id="38" idx="2"/>
            <a:endCxn id="55" idx="0"/>
          </p:cNvCxnSpPr>
          <p:nvPr/>
        </p:nvCxnSpPr>
        <p:spPr>
          <a:xfrm>
            <a:off x="8512968" y="3561836"/>
            <a:ext cx="0" cy="49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1AD1F77-BAF3-0E7A-5CC5-16954F13399F}"/>
              </a:ext>
            </a:extLst>
          </p:cNvPr>
          <p:cNvSpPr txBox="1"/>
          <p:nvPr/>
        </p:nvSpPr>
        <p:spPr>
          <a:xfrm>
            <a:off x="8152246" y="3628335"/>
            <a:ext cx="51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D2F2A6E-014E-3F83-DCB1-4B0CBFEA30C9}"/>
              </a:ext>
            </a:extLst>
          </p:cNvPr>
          <p:cNvCxnSpPr>
            <a:cxnSpLocks/>
            <a:stCxn id="38" idx="1"/>
            <a:endCxn id="60" idx="3"/>
          </p:cNvCxnSpPr>
          <p:nvPr/>
        </p:nvCxnSpPr>
        <p:spPr>
          <a:xfrm flipH="1" flipV="1">
            <a:off x="7363792" y="3283003"/>
            <a:ext cx="393093" cy="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판단 59">
            <a:extLst>
              <a:ext uri="{FF2B5EF4-FFF2-40B4-BE49-F238E27FC236}">
                <a16:creationId xmlns:a16="http://schemas.microsoft.com/office/drawing/2014/main" id="{A39705BA-C660-3698-D0AF-706503E90DC8}"/>
              </a:ext>
            </a:extLst>
          </p:cNvPr>
          <p:cNvSpPr/>
          <p:nvPr/>
        </p:nvSpPr>
        <p:spPr>
          <a:xfrm>
            <a:off x="5519295" y="3013478"/>
            <a:ext cx="1844497" cy="5390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게시글을 삭제하는가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0B1187-9A6A-6F29-D802-6AB250333E56}"/>
              </a:ext>
            </a:extLst>
          </p:cNvPr>
          <p:cNvSpPr txBox="1"/>
          <p:nvPr/>
        </p:nvSpPr>
        <p:spPr>
          <a:xfrm>
            <a:off x="4330966" y="3669604"/>
            <a:ext cx="54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2C360D7-A94D-F040-D0A3-07690E30C45C}"/>
              </a:ext>
            </a:extLst>
          </p:cNvPr>
          <p:cNvCxnSpPr>
            <a:cxnSpLocks/>
            <a:stCxn id="60" idx="1"/>
            <a:endCxn id="44" idx="2"/>
          </p:cNvCxnSpPr>
          <p:nvPr/>
        </p:nvCxnSpPr>
        <p:spPr>
          <a:xfrm rot="10800000">
            <a:off x="4257883" y="2257813"/>
            <a:ext cx="1261413" cy="10251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3A44D471-173C-7F37-3C26-8690BEF49672}"/>
              </a:ext>
            </a:extLst>
          </p:cNvPr>
          <p:cNvCxnSpPr>
            <a:cxnSpLocks/>
            <a:stCxn id="60" idx="2"/>
            <a:endCxn id="19" idx="2"/>
          </p:cNvCxnSpPr>
          <p:nvPr/>
        </p:nvCxnSpPr>
        <p:spPr>
          <a:xfrm rot="5400000">
            <a:off x="3966308" y="1680258"/>
            <a:ext cx="602966" cy="4347507"/>
          </a:xfrm>
          <a:prstGeom prst="bentConnector3">
            <a:avLst>
              <a:gd name="adj1" fmla="val 356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69A4BD3-23FA-F913-01A1-5A6F7854B760}"/>
              </a:ext>
            </a:extLst>
          </p:cNvPr>
          <p:cNvSpPr txBox="1"/>
          <p:nvPr/>
        </p:nvSpPr>
        <p:spPr>
          <a:xfrm>
            <a:off x="5987580" y="3640991"/>
            <a:ext cx="51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BDA864AD-0706-B342-3984-F586AF382A78}"/>
              </a:ext>
            </a:extLst>
          </p:cNvPr>
          <p:cNvCxnSpPr>
            <a:cxnSpLocks/>
            <a:stCxn id="55" idx="3"/>
            <a:endCxn id="44" idx="0"/>
          </p:cNvCxnSpPr>
          <p:nvPr/>
        </p:nvCxnSpPr>
        <p:spPr>
          <a:xfrm flipH="1" flipV="1">
            <a:off x="4257882" y="1831774"/>
            <a:ext cx="4759143" cy="2435618"/>
          </a:xfrm>
          <a:prstGeom prst="bentConnector4">
            <a:avLst>
              <a:gd name="adj1" fmla="val -49746"/>
              <a:gd name="adj2" fmla="val 117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D2CFFDA-5E96-8C62-2308-A5C28160FEE3}"/>
              </a:ext>
            </a:extLst>
          </p:cNvPr>
          <p:cNvCxnSpPr>
            <a:cxnSpLocks/>
            <a:stCxn id="15" idx="4"/>
            <a:endCxn id="19" idx="1"/>
          </p:cNvCxnSpPr>
          <p:nvPr/>
        </p:nvCxnSpPr>
        <p:spPr>
          <a:xfrm rot="16200000" flipH="1">
            <a:off x="129532" y="2590498"/>
            <a:ext cx="2052099" cy="651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판단 79">
            <a:extLst>
              <a:ext uri="{FF2B5EF4-FFF2-40B4-BE49-F238E27FC236}">
                <a16:creationId xmlns:a16="http://schemas.microsoft.com/office/drawing/2014/main" id="{2A512CBD-7040-314C-D7AC-CBF1B91CCB50}"/>
              </a:ext>
            </a:extLst>
          </p:cNvPr>
          <p:cNvSpPr/>
          <p:nvPr/>
        </p:nvSpPr>
        <p:spPr>
          <a:xfrm>
            <a:off x="7756884" y="1775268"/>
            <a:ext cx="1512165" cy="5390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상태인가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11D78DB-4A99-4875-E2DA-D2E691B8C122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9269049" y="2044793"/>
            <a:ext cx="576311" cy="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C3112BF-D480-4570-4662-89E0E1584C9C}"/>
              </a:ext>
            </a:extLst>
          </p:cNvPr>
          <p:cNvSpPr/>
          <p:nvPr/>
        </p:nvSpPr>
        <p:spPr>
          <a:xfrm>
            <a:off x="9845360" y="1831774"/>
            <a:ext cx="976280" cy="43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111" name="순서도: 판단 110">
            <a:extLst>
              <a:ext uri="{FF2B5EF4-FFF2-40B4-BE49-F238E27FC236}">
                <a16:creationId xmlns:a16="http://schemas.microsoft.com/office/drawing/2014/main" id="{83E9A8DE-87E1-F784-6070-2D96A7717914}"/>
              </a:ext>
            </a:extLst>
          </p:cNvPr>
          <p:cNvSpPr/>
          <p:nvPr/>
        </p:nvSpPr>
        <p:spPr>
          <a:xfrm>
            <a:off x="2863540" y="3693495"/>
            <a:ext cx="1534176" cy="5390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로그인</a:t>
            </a:r>
            <a:r>
              <a:rPr lang="en-US" altLang="ko-KR" sz="1100" dirty="0"/>
              <a:t> </a:t>
            </a:r>
            <a:r>
              <a:rPr lang="ko-KR" altLang="en-US" sz="1100" dirty="0"/>
              <a:t>상태인가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63940D7-0EC0-56BC-D657-E2665D42D9E3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>
            <a:off x="4397716" y="3963020"/>
            <a:ext cx="4732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8B885F4-EDB5-19C2-B805-DC7C64BEE6A8}"/>
              </a:ext>
            </a:extLst>
          </p:cNvPr>
          <p:cNvSpPr/>
          <p:nvPr/>
        </p:nvSpPr>
        <p:spPr>
          <a:xfrm>
            <a:off x="4870997" y="3746978"/>
            <a:ext cx="976280" cy="43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C9BB6CB-ECFD-BF24-EA35-30CEA00890B6}"/>
              </a:ext>
            </a:extLst>
          </p:cNvPr>
          <p:cNvCxnSpPr>
            <a:cxnSpLocks/>
            <a:stCxn id="19" idx="3"/>
            <a:endCxn id="111" idx="1"/>
          </p:cNvCxnSpPr>
          <p:nvPr/>
        </p:nvCxnSpPr>
        <p:spPr>
          <a:xfrm>
            <a:off x="2706565" y="3942475"/>
            <a:ext cx="156975" cy="2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A5BCAD13-1863-F193-0101-1CB668CFFE20}"/>
              </a:ext>
            </a:extLst>
          </p:cNvPr>
          <p:cNvCxnSpPr>
            <a:cxnSpLocks/>
            <a:stCxn id="111" idx="2"/>
            <a:endCxn id="34" idx="0"/>
          </p:cNvCxnSpPr>
          <p:nvPr/>
        </p:nvCxnSpPr>
        <p:spPr>
          <a:xfrm>
            <a:off x="3630628" y="4232545"/>
            <a:ext cx="5834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379380B-6200-9CD2-68BE-98708350C08A}"/>
              </a:ext>
            </a:extLst>
          </p:cNvPr>
          <p:cNvSpPr/>
          <p:nvPr/>
        </p:nvSpPr>
        <p:spPr>
          <a:xfrm>
            <a:off x="4888589" y="4935322"/>
            <a:ext cx="864096" cy="42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게시글</a:t>
            </a:r>
            <a:endParaRPr lang="en-US" altLang="ko-KR" sz="1200" dirty="0"/>
          </a:p>
          <a:p>
            <a:pPr algn="ctr"/>
            <a:r>
              <a:rPr lang="ko-KR" altLang="en-US" sz="1200" dirty="0"/>
              <a:t>상세보기</a:t>
            </a:r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A4ABBA0-6AA3-96D3-08C5-047C65BE6D89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4231593" y="4648228"/>
            <a:ext cx="656996" cy="259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F1493B5B-83F8-AF3B-5866-FC126F52D121}"/>
              </a:ext>
            </a:extLst>
          </p:cNvPr>
          <p:cNvCxnSpPr>
            <a:stCxn id="34" idx="3"/>
            <a:endCxn id="123" idx="1"/>
          </p:cNvCxnSpPr>
          <p:nvPr/>
        </p:nvCxnSpPr>
        <p:spPr>
          <a:xfrm>
            <a:off x="4231593" y="4907564"/>
            <a:ext cx="656996" cy="240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4B52B3D-9E8E-9C4E-9160-3F557E3C496F}"/>
              </a:ext>
            </a:extLst>
          </p:cNvPr>
          <p:cNvSpPr txBox="1"/>
          <p:nvPr/>
        </p:nvSpPr>
        <p:spPr>
          <a:xfrm>
            <a:off x="5096279" y="3027830"/>
            <a:ext cx="54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DAAAD2-126C-0DAF-0907-869A958EC7BF}"/>
              </a:ext>
            </a:extLst>
          </p:cNvPr>
          <p:cNvSpPr txBox="1"/>
          <p:nvPr/>
        </p:nvSpPr>
        <p:spPr>
          <a:xfrm>
            <a:off x="3244129" y="4256746"/>
            <a:ext cx="51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1E06AC8-C4A7-8604-54A0-228BAE44BDF0}"/>
              </a:ext>
            </a:extLst>
          </p:cNvPr>
          <p:cNvSpPr txBox="1"/>
          <p:nvPr/>
        </p:nvSpPr>
        <p:spPr>
          <a:xfrm>
            <a:off x="9212692" y="1780028"/>
            <a:ext cx="54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5308635D-88A4-BCCE-3A4D-8F1BA48FC895}"/>
              </a:ext>
            </a:extLst>
          </p:cNvPr>
          <p:cNvCxnSpPr>
            <a:cxnSpLocks/>
            <a:stCxn id="44" idx="3"/>
            <a:endCxn id="80" idx="1"/>
          </p:cNvCxnSpPr>
          <p:nvPr/>
        </p:nvCxnSpPr>
        <p:spPr>
          <a:xfrm>
            <a:off x="4689930" y="2044793"/>
            <a:ext cx="3066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D0D82B3-A53C-A961-CA4C-70DF036A2520}"/>
              </a:ext>
            </a:extLst>
          </p:cNvPr>
          <p:cNvSpPr txBox="1"/>
          <p:nvPr/>
        </p:nvSpPr>
        <p:spPr>
          <a:xfrm>
            <a:off x="7383758" y="3020056"/>
            <a:ext cx="516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015D8C-A6A5-2F44-8ACA-A3B18E22F8F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프로세스 흐름도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64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530</Words>
  <Application>Microsoft Office PowerPoint</Application>
  <PresentationFormat>와이드스크린</PresentationFormat>
  <Paragraphs>203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나눔스퀘어라운드 Bold</vt:lpstr>
      <vt:lpstr>나눔스퀘어라운드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60</cp:revision>
  <dcterms:created xsi:type="dcterms:W3CDTF">2023-05-11T03:28:44Z</dcterms:created>
  <dcterms:modified xsi:type="dcterms:W3CDTF">2023-05-30T05:37:18Z</dcterms:modified>
</cp:coreProperties>
</file>