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etbootstrap.com/getting-starte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HTML és CSS + Bootstrap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Hunyadi Zsombor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CSS szintaxis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p {color: green} // Az összes &lt;p&gt; tag-be írt szöveg piros lesz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.tea {color: red} // Minden “tea” class attribútumú tag-re vonatkozik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#five { color: blue} // Minden “five” értékű id attribútummal ellátott tag-re érvényesül majd 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p.tea {color: black} // Csak a &lt;p&gt; tag-ekre érvényes ha a class attribútumuk “tea” értékű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Bootstrap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Előre elkészített stílus könyvtár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Könnyen készíthetünk vele jól kialakított weboldal design-t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Minden stílus eleme felülírható vagy bővíthető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Gyakorlatilag egy nagy adag stílus fájl tag-ekhez, class-okhoz, és id-khez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 u="sng">
                <a:solidFill>
                  <a:schemeClr val="hlink"/>
                </a:solidFill>
                <a:hlinkClick r:id="rId3"/>
              </a:rPr>
              <a:t>http://getbootstrap.com/getting-started/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Mellékesen: szükséges hozzá a jQuery JavaScript könyvtár, de számunkra most ez nem fontos, csak be kell tenni a HTML oldal forrásába &lt;script&gt;-be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“Csalni” ér és ajánlott!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http://www.w3schools.com/html/default.asp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http://www.w3schools.com/css/default.asp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http://www.w3schools.com/bootstrap/default.asp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http://bootsnipp.com/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HTML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Leíró nyelv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&lt;tag&gt;&lt;/tag&gt;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A weboldal szerkezetét adja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HTML5: új tagek és egyes régiek elvetése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Alap HTML fájl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&lt;html&gt;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&lt;head&gt;</a:t>
            </a:r>
          </a:p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                &lt;meta charset="UTF-8"&gt;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&lt;title&gt;Címsorban megjelenő szöveg&lt;/title&gt;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&lt;/head&gt;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&lt;body&gt;</a:t>
            </a:r>
          </a:p>
          <a:p>
            <a:pPr indent="457200" lvl="0" marL="457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&lt;p&gt;Hello World!&lt;/p&gt;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&lt;/body&gt;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u" sz="1600"/>
              <a:t>&lt;/html&gt;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Gyakori tag-ek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&lt;form&gt; és hozzá kapcsolódik az &lt;input&gt; és &lt;textarea&gt; valamint a &lt;button&gt;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&lt;script src=”...”&gt;&lt;/script&gt; JavaScript beépítésre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HTML5-től: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&lt;header&gt;,&lt;footer&gt;,&lt;nav&gt;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Attribútumok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Rengeteg attribútum van!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Nekünk most érdekes: class és id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Ezek szabályozzák az adott tag működését, megjelenését illetve egyéb tulajdonságát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Példa &lt;p class=”tea” id=”five”&gt;&lt;/p&gt;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HTML5 újításai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Új tag-ek pl.:&lt;audio&gt;,&lt;video&gt;,&lt;canvas&gt;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Attribútum szintaxis többféle képpen megadható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8-29 at 14.30.06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75" y="2660423"/>
            <a:ext cx="7258450" cy="19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CSS - a stílus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Feladata a weboldal megjelenésének a testreszabása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Külön CSS fájlokban célszerű tárolni őket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Javasolt keretrendszer hozzá: Bootstrap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CSS szintaxis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750" y="2702675"/>
            <a:ext cx="5486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