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hu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hu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w3schools.com/js/js_htmldom_document.asp" TargetMode="External"/><Relationship Id="rId4" Type="http://schemas.openxmlformats.org/officeDocument/2006/relationships/hyperlink" Target="http://www.w3schools.com/js/js_htmldom_document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JavaScript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Hunyadi Zsombor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Ciklusok - While, Do-while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while(a &lt; 9){ 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	a++;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};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do{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hu"/>
              <a:t>a++;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}while(a &lt; 9)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Ciklusok - kiugrás a ciklusból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break: megszakítja a ciklus futását és kilép a ciklusból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continue: megszakítja a ciklust és a következő ciklus kezdést indítja 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Megjegyzés: Assembly módon a címkékből való kiugrálásra is jó lehet, pl.: címke: …(kód)... break címke;....(kód ami már nem fut le)...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JSON objektum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Hasonlít a sima objektumra DE: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hu"/>
              <a:t>tulajdonságának értéke STRING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hu"/>
              <a:t>nincsenek függvényei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név-érték párok alkotják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hu"/>
              <a:t>És amiért nagyon szeretjük: STRING-é konvertálható és vissza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Oké STRING←→ JSON, de ez miért jó?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Könyebb feldolgozhatóság és küldés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hu"/>
              <a:t>Példa: Objektum egy eleméhez hozzáférsz így: objektum.tulajdonság, viszont szöveggé konvertálva </a:t>
            </a:r>
            <a:r>
              <a:rPr b="1" lang="hu" u="sng"/>
              <a:t>könnyen</a:t>
            </a:r>
            <a:r>
              <a:rPr lang="hu"/>
              <a:t> küldhető szerver és kliens között, ahol a célt elérve nem kell a substring-es felbontással szórakozni, hanem csak visszakonveráljuk JSON objektummá, és máris könnyen hozzáférünk az objektum.tulajdonság-hoz.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JSON objektum példa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var json = {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hu"/>
              <a:t>“tulajdonsag”: “ertek”,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hu"/>
              <a:t>“egymintatömb”:[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		{“tulajdonsag”: “ertek},{“tulajdonsag”:”ertek”}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hu"/>
              <a:t>]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“use strict”;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Jelzés a fordítónak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Nem használhatunk vele nem deklarált változókat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Bár elfogadja mindenhol, a fájl legelső sorába írjuk ezt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Használata ajánlott mert: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hu"/>
              <a:t>szigorítja a változókkal kapcsolatos deklarációkat</a:t>
            </a:r>
          </a:p>
          <a:p>
            <a:pPr indent="-228600" lvl="1" marL="914400">
              <a:spcBef>
                <a:spcPts val="0"/>
              </a:spcBef>
              <a:buChar char="-"/>
            </a:pPr>
            <a:r>
              <a:rPr lang="hu"/>
              <a:t>hibát dob!!!!! (Alapvetően a JavaScript nem fog hibát dobni ha hiba van se.)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Események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A HTML tag-ek egyfajta attribútumai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Ezekhez kapcsolhatunk JS függvényeket, így téve interaktívvá az oldalt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Későbbiekben saját eseményeket fogunk csinálni, melyek ezekre (is) épülnek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hu"/>
              <a:t>Példa: &lt;button onclick=”klikkelosFuggveny()”&gt;Klikk ide!&lt;/button&gt;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Események</a:t>
            </a:r>
          </a:p>
        </p:txBody>
      </p:sp>
      <p:pic>
        <p:nvPicPr>
          <p:cNvPr descr="Screen Shot 2016-08-30 at 11.35.38.png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75" y="1951451"/>
            <a:ext cx="7892450" cy="260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DOM - Út a HTML-hez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Hozzáférhetünk a JS-ből a HTML elemekhez, akár csak egy konkréthoz (id alapján) vagy egy csoporthoz (class alapján), és ezeknek az attributumait és eseményeit teljes mértékben variálhatjuk JS segítségével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document.getElementById(“id”) vagy .getElementsByClassName(“class”)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element.innerHTML/.attribute… stb.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Rengeteg van, ez csak pár alap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Itt van az összes (?), tessék olvasgatni: </a:t>
            </a:r>
            <a:r>
              <a:rPr lang="hu" u="sng">
                <a:solidFill>
                  <a:schemeClr val="hlink"/>
                </a:solidFill>
                <a:hlinkClick r:id="rId3"/>
              </a:rPr>
              <a:t>http://www.w3schools.com/js/js_htmldom_document.as</a:t>
            </a:r>
            <a:r>
              <a:rPr lang="hu" u="sng">
                <a:solidFill>
                  <a:schemeClr val="hlink"/>
                </a:solidFill>
                <a:hlinkClick r:id="rId4"/>
              </a:rPr>
              <a:t>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Megjegyzés: DOM manipulációt is tartalmazza a Bootstrap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“Csalni” ér és ajánlott!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http://www.w3schools.com/js/default.asp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Script nyelv, tehát...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Mindent “megeszik”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Elrontani nem lehet, csak nem fog működni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Gyengén típusos, tehát egy változó szöveg után számot is tárolhat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hu"/>
              <a:t>Kommunikáció a HTML oldallal (DOM)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Változók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var kulcszóval hozzuk létre (var auto = “Ferrari”)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Ha nem adunk neki értéket “undefined” lesz (és lehet null is :)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hu"/>
              <a:t>Minden változó globális, kivéve a függvényben létrehozottakat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Operátorok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+, -, ++, --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+=, -=... és a többi szokásos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Ami új: ===, az == operátor kibővítése típus egyezésre is, EZT HASZNÁLJUK!!!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És az új operátor ellentéte: !==, nem egyenlő érték vagy típus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Adattípusok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var num = 5 //Szám típus (egész, lebegőpontos… stb)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var st = “Aha” //String típus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var arr = [“Valami”, 2, 4] //Tömb típus benne minden féle típussal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var obj = {súly: 43,  távolság: 3, név: “Harganyi”} //Objektum, nincs CLASS amiből példányosítunk, (van valami olyasmi, de minek nem érdekel most)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hu"/>
              <a:t>var bool = true // Igaz/hamis értékek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Függvények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function kulcszóval hozzuk létre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function fvneve(be1, be2){</a:t>
            </a:r>
          </a:p>
          <a:p>
            <a:pPr lvl="0" rtl="0">
              <a:spcBef>
                <a:spcPts val="0"/>
              </a:spcBef>
              <a:buNone/>
            </a:pPr>
            <a:r>
              <a:rPr lang="hu"/>
              <a:t>		return be1+be2</a:t>
            </a:r>
          </a:p>
          <a:p>
            <a:pPr lvl="0" rtl="0">
              <a:spcBef>
                <a:spcPts val="0"/>
              </a:spcBef>
              <a:buNone/>
            </a:pPr>
            <a:r>
              <a:rPr lang="hu"/>
              <a:t>}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Függvény hívás és használat mint bármely más programnyelvben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hu"/>
              <a:t>Objektumoknak szintén lehetnek függvényeik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Feltételes utasítások 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if (a === “5”) {....}else if(a === 5){...}else{....}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hu"/>
              <a:t>switch (a){</a:t>
            </a:r>
          </a:p>
          <a:p>
            <a:pPr lvl="0" rtl="0">
              <a:spcBef>
                <a:spcPts val="0"/>
              </a:spcBef>
              <a:buNone/>
            </a:pPr>
            <a:r>
              <a:rPr lang="hu"/>
              <a:t>		case 4: kód…</a:t>
            </a:r>
            <a:r>
              <a:rPr lang="hu"/>
              <a:t> break;</a:t>
            </a:r>
          </a:p>
          <a:p>
            <a:pPr lvl="0" rtl="0">
              <a:spcBef>
                <a:spcPts val="0"/>
              </a:spcBef>
              <a:buNone/>
            </a:pPr>
            <a:r>
              <a:rPr lang="hu"/>
              <a:t>		case 5: kód… break;</a:t>
            </a:r>
          </a:p>
          <a:p>
            <a:pPr lvl="0" rtl="0">
              <a:spcBef>
                <a:spcPts val="0"/>
              </a:spcBef>
              <a:buNone/>
            </a:pPr>
            <a:r>
              <a:rPr lang="hu"/>
              <a:t>		default: kód… </a:t>
            </a:r>
          </a:p>
          <a:p>
            <a:pPr lvl="0" rtl="0">
              <a:spcBef>
                <a:spcPts val="0"/>
              </a:spcBef>
              <a:buNone/>
            </a:pPr>
            <a:r>
              <a:rPr lang="hu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Ciklusok - For, For-in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hu"/>
              <a:t>for(var i = 0; i&lt;5; i++){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	document.getElementById(“red”).innerHTML = i;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for(i in someArray){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	document.getElementById(“red”).innerHTML = i;</a:t>
            </a:r>
          </a:p>
          <a:p>
            <a:pPr lvl="0">
              <a:spcBef>
                <a:spcPts val="0"/>
              </a:spcBef>
              <a:buNone/>
            </a:pPr>
            <a:r>
              <a:rPr lang="hu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