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6E5B1-1D4F-44F8-B985-53A4DDC0CA4A}" v="7" dt="2020-10-22T10:13:17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The </a:t>
            </a:r>
            <a:r>
              <a:rPr lang="en-US" sz="6000" dirty="0" err="1"/>
              <a:t>simpson</a:t>
            </a:r>
            <a:r>
              <a:rPr lang="en-US" sz="6000" dirty="0"/>
              <a:t> family vlog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29" y="4498925"/>
            <a:ext cx="6253317" cy="119531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22/1/2020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DEBFD-01EC-4F99-A461-E1AC947B5ED9}"/>
              </a:ext>
            </a:extLst>
          </p:cNvPr>
          <p:cNvSpPr txBox="1"/>
          <p:nvPr/>
        </p:nvSpPr>
        <p:spPr>
          <a:xfrm>
            <a:off x="648929" y="6526202"/>
            <a:ext cx="3102901" cy="369332"/>
          </a:xfrm>
          <a:prstGeom prst="rect">
            <a:avLst/>
          </a:prstGeom>
          <a:solidFill>
            <a:srgbClr val="F2672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Yousif Ahmed / </a:t>
            </a:r>
            <a:r>
              <a:rPr lang="en-US" b="1" dirty="0" err="1"/>
              <a:t>menna</a:t>
            </a:r>
            <a:r>
              <a:rPr lang="en-US" b="1" dirty="0"/>
              <a:t> </a:t>
            </a:r>
            <a:r>
              <a:rPr lang="en-US" b="1" dirty="0" err="1"/>
              <a:t>magdy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1240E-83F2-4C79-B943-429B457EB8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5982" y="1210284"/>
            <a:ext cx="6255026" cy="14932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51D8E-970B-4717-B858-D2FB96928702}"/>
              </a:ext>
            </a:extLst>
          </p:cNvPr>
          <p:cNvSpPr txBox="1"/>
          <p:nvPr/>
        </p:nvSpPr>
        <p:spPr>
          <a:xfrm>
            <a:off x="7798305" y="1520631"/>
            <a:ext cx="392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It is a vlog from a </a:t>
            </a:r>
            <a:r>
              <a:rPr lang="en-US" b="0" i="0" dirty="0">
                <a:effectLst/>
                <a:latin typeface="Noto Naskh Arabic UI"/>
              </a:rPr>
              <a:t>Simpsons day who are youtubers</a:t>
            </a:r>
            <a:endParaRPr lang="en-US" dirty="0"/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A02340-15EE-4E54-849C-B11711F2E607}"/>
              </a:ext>
            </a:extLst>
          </p:cNvPr>
          <p:cNvSpPr txBox="1">
            <a:spLocks/>
          </p:cNvSpPr>
          <p:nvPr/>
        </p:nvSpPr>
        <p:spPr>
          <a:xfrm>
            <a:off x="2243267" y="3364506"/>
            <a:ext cx="3851209" cy="1493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9C9D-5B5C-4A23-8970-98A090C6640D}"/>
              </a:ext>
            </a:extLst>
          </p:cNvPr>
          <p:cNvSpPr txBox="1"/>
          <p:nvPr/>
        </p:nvSpPr>
        <p:spPr>
          <a:xfrm>
            <a:off x="7639075" y="3109851"/>
            <a:ext cx="4479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1- 4 members of </a:t>
            </a:r>
            <a:r>
              <a:rPr lang="en-US" dirty="0" err="1"/>
              <a:t>simpsons</a:t>
            </a:r>
            <a:r>
              <a:rPr lang="en-US" dirty="0"/>
              <a:t> family (6 sprites)</a:t>
            </a:r>
          </a:p>
          <a:p>
            <a:r>
              <a:rPr lang="en-US" dirty="0"/>
              <a:t>2- a skip add sprite and 3 sprite to make the place change</a:t>
            </a:r>
          </a:p>
          <a:p>
            <a:r>
              <a:rPr lang="en-US" dirty="0"/>
              <a:t>3- a like button sprite</a:t>
            </a:r>
          </a:p>
          <a:p>
            <a:r>
              <a:rPr lang="en-US" dirty="0"/>
              <a:t>4- 4 sprite for the advertisement</a:t>
            </a:r>
            <a:endParaRPr lang="ar-EG" dirty="0"/>
          </a:p>
          <a:p>
            <a:r>
              <a:rPr lang="en-US" dirty="0"/>
              <a:t>5- a </a:t>
            </a:r>
            <a:r>
              <a:rPr lang="en-US" dirty="0" err="1"/>
              <a:t>stiker</a:t>
            </a:r>
            <a:r>
              <a:rPr lang="en-US" dirty="0"/>
              <a:t> sprite (</a:t>
            </a:r>
            <a:r>
              <a:rPr lang="ar-EG" dirty="0"/>
              <a:t>لزوم الروشنة</a:t>
            </a:r>
            <a:r>
              <a:rPr lang="en-US" dirty="0"/>
              <a:t>)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95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8A52E-7406-4EE8-ABAF-38F441613CBD}"/>
              </a:ext>
            </a:extLst>
          </p:cNvPr>
          <p:cNvSpPr txBox="1"/>
          <p:nvPr/>
        </p:nvSpPr>
        <p:spPr>
          <a:xfrm>
            <a:off x="5436066" y="281870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47A17-9F7A-4D92-9657-5009C025C2C6}"/>
              </a:ext>
            </a:extLst>
          </p:cNvPr>
          <p:cNvSpPr txBox="1"/>
          <p:nvPr/>
        </p:nvSpPr>
        <p:spPr>
          <a:xfrm>
            <a:off x="125835" y="0"/>
            <a:ext cx="2409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preview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ADFC8-C1A4-43D9-9CAC-1D026624D405}"/>
              </a:ext>
            </a:extLst>
          </p:cNvPr>
          <p:cNvSpPr txBox="1"/>
          <p:nvPr/>
        </p:nvSpPr>
        <p:spPr>
          <a:xfrm>
            <a:off x="125835" y="1040019"/>
            <a:ext cx="8582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At the beginning the </a:t>
            </a:r>
            <a:r>
              <a:rPr lang="en-US" dirty="0" err="1"/>
              <a:t>simpsons</a:t>
            </a:r>
            <a:r>
              <a:rPr lang="en-US" dirty="0"/>
              <a:t> family will welcome you and invite you into there home</a:t>
            </a:r>
          </a:p>
          <a:p>
            <a:r>
              <a:rPr lang="en-US" dirty="0"/>
              <a:t>- Then you will see an advertisement then  </a:t>
            </a:r>
          </a:p>
          <a:p>
            <a:r>
              <a:rPr lang="ar-EG" dirty="0"/>
              <a:t> -</a:t>
            </a:r>
            <a:r>
              <a:rPr lang="en-US" dirty="0"/>
              <a:t>after that you will see them fighting </a:t>
            </a:r>
            <a:endParaRPr lang="ar-EG" dirty="0"/>
          </a:p>
          <a:p>
            <a:r>
              <a:rPr lang="ar-EG" dirty="0"/>
              <a:t>-</a:t>
            </a:r>
            <a:r>
              <a:rPr lang="en-US" dirty="0"/>
              <a:t> at the last They will reconcile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D70DE-CD40-4AFD-8105-2FBB4D71A4F0}"/>
              </a:ext>
            </a:extLst>
          </p:cNvPr>
          <p:cNvSpPr txBox="1"/>
          <p:nvPr/>
        </p:nvSpPr>
        <p:spPr>
          <a:xfrm>
            <a:off x="125835" y="2634036"/>
            <a:ext cx="3283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91497-739E-4DEF-83DA-2F8EC83FE735}"/>
              </a:ext>
            </a:extLst>
          </p:cNvPr>
          <p:cNvSpPr txBox="1"/>
          <p:nvPr/>
        </p:nvSpPr>
        <p:spPr>
          <a:xfrm>
            <a:off x="125835" y="3858720"/>
            <a:ext cx="580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You will interact with the video to press the skip button </a:t>
            </a:r>
          </a:p>
          <a:p>
            <a:r>
              <a:rPr lang="en-US" dirty="0"/>
              <a:t>- you will have to press the like button 4 times to complete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3B1A1-4D33-45AD-86E2-D7B6405F279F}"/>
              </a:ext>
            </a:extLst>
          </p:cNvPr>
          <p:cNvSpPr txBox="1"/>
          <p:nvPr/>
        </p:nvSpPr>
        <p:spPr>
          <a:xfrm>
            <a:off x="0" y="4714073"/>
            <a:ext cx="3096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Problems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744F8-0CBD-4783-9F10-35873EE9E529}"/>
              </a:ext>
            </a:extLst>
          </p:cNvPr>
          <p:cNvSpPr txBox="1"/>
          <p:nvPr/>
        </p:nvSpPr>
        <p:spPr>
          <a:xfrm>
            <a:off x="125835" y="5637403"/>
            <a:ext cx="494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I had a problem with the advertisement sound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281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229C7F7B5B234A8F0DCB0F3A649297" ma:contentTypeVersion="10" ma:contentTypeDescription="Create a new document." ma:contentTypeScope="" ma:versionID="04821f31fcb3ee319d861666bfba4031">
  <xsd:schema xmlns:xsd="http://www.w3.org/2001/XMLSchema" xmlns:xs="http://www.w3.org/2001/XMLSchema" xmlns:p="http://schemas.microsoft.com/office/2006/metadata/properties" xmlns:ns2="a359cec4-c02e-4c65-b70c-ec9f3dd3d89e" targetNamespace="http://schemas.microsoft.com/office/2006/metadata/properties" ma:root="true" ma:fieldsID="1fa442bf798e549b943af55bcb2391fe" ns2:_="">
    <xsd:import namespace="a359cec4-c02e-4c65-b70c-ec9f3dd3d8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9cec4-c02e-4c65-b70c-ec9f3dd3d8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openxmlformats.org/package/2006/metadata/core-properties"/>
    <ds:schemaRef ds:uri="http://www.w3.org/XML/1998/namespace"/>
    <ds:schemaRef ds:uri="http://purl.org/dc/terms/"/>
    <ds:schemaRef ds:uri="58318387-ca0d-4d51-830a-19f72dd3b94c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13950-8D3A-45B0-84AF-7E5DBDC9C52D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Bookman Old Style</vt:lpstr>
      <vt:lpstr>Calibri</vt:lpstr>
      <vt:lpstr>Franklin Gothic Book</vt:lpstr>
      <vt:lpstr>Noto Naskh Arabic UI</vt:lpstr>
      <vt:lpstr>1_RetrospectVTI</vt:lpstr>
      <vt:lpstr>The simpson family vlog</vt:lpstr>
      <vt:lpstr>Description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simpson family vlog</dc:title>
  <dc:creator>سلمى سعيد محمد شرف محمد</dc:creator>
  <cp:lastModifiedBy>سلمى سعيد محمد شرف محمد</cp:lastModifiedBy>
  <cp:revision>4</cp:revision>
  <dcterms:created xsi:type="dcterms:W3CDTF">2020-10-22T09:43:28Z</dcterms:created>
  <dcterms:modified xsi:type="dcterms:W3CDTF">2020-10-22T10:19:20Z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0x010100E6229C7F7B5B234A8F0DCB0F3A649297</vt:lpwstr>
  </property>
</Properties>
</file>