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258" r:id="rId3"/>
    <p:sldId id="265" r:id="rId4"/>
    <p:sldId id="312" r:id="rId5"/>
    <p:sldId id="350" r:id="rId6"/>
    <p:sldId id="351" r:id="rId7"/>
    <p:sldId id="313" r:id="rId8"/>
    <p:sldId id="326" r:id="rId9"/>
    <p:sldId id="354" r:id="rId10"/>
    <p:sldId id="356" r:id="rId11"/>
    <p:sldId id="358" r:id="rId12"/>
    <p:sldId id="359" r:id="rId13"/>
    <p:sldId id="424" r:id="rId14"/>
    <p:sldId id="360" r:id="rId15"/>
    <p:sldId id="361" r:id="rId16"/>
    <p:sldId id="362" r:id="rId17"/>
    <p:sldId id="426" r:id="rId18"/>
    <p:sldId id="425" r:id="rId19"/>
    <p:sldId id="363" r:id="rId20"/>
    <p:sldId id="364" r:id="rId21"/>
    <p:sldId id="353" r:id="rId22"/>
    <p:sldId id="355" r:id="rId23"/>
    <p:sldId id="366" r:id="rId24"/>
    <p:sldId id="365" r:id="rId25"/>
    <p:sldId id="367" r:id="rId26"/>
    <p:sldId id="368" r:id="rId27"/>
    <p:sldId id="369" r:id="rId28"/>
    <p:sldId id="370" r:id="rId29"/>
    <p:sldId id="371" r:id="rId30"/>
    <p:sldId id="377" r:id="rId31"/>
    <p:sldId id="373" r:id="rId32"/>
    <p:sldId id="378" r:id="rId33"/>
    <p:sldId id="374" r:id="rId34"/>
    <p:sldId id="380" r:id="rId35"/>
    <p:sldId id="375" r:id="rId36"/>
    <p:sldId id="376" r:id="rId37"/>
    <p:sldId id="381" r:id="rId38"/>
    <p:sldId id="314" r:id="rId39"/>
    <p:sldId id="341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382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  <p:sldId id="420" r:id="rId79"/>
    <p:sldId id="421" r:id="rId80"/>
    <p:sldId id="422" r:id="rId81"/>
    <p:sldId id="423" r:id="rId82"/>
    <p:sldId id="271" r:id="rId83"/>
    <p:sldId id="295" r:id="rId84"/>
    <p:sldId id="304" r:id="rId85"/>
    <p:sldId id="305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45" autoAdjust="0"/>
  </p:normalViewPr>
  <p:slideViewPr>
    <p:cSldViewPr snapToGrid="0">
      <p:cViewPr varScale="1">
        <p:scale>
          <a:sx n="56" d="100"/>
          <a:sy n="56" d="100"/>
        </p:scale>
        <p:origin x="10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43D83-CDAF-42D9-A1EF-803E91F5863E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8FBD-8C64-4DAD-B6B1-F8856BF36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5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그래프에 대해서 </a:t>
            </a:r>
            <a:r>
              <a:rPr lang="en-US" altLang="ko-KR" dirty="0"/>
              <a:t>DFS</a:t>
            </a:r>
            <a:r>
              <a:rPr lang="ko-KR" altLang="en-US" dirty="0"/>
              <a:t>를 진행해 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Vertex</a:t>
            </a:r>
            <a:r>
              <a:rPr lang="ko-KR" altLang="en-US" dirty="0"/>
              <a:t>가 노란색이면 방문했다는 뜻이고</a:t>
            </a:r>
            <a:r>
              <a:rPr lang="en-US" altLang="ko-KR" dirty="0"/>
              <a:t> </a:t>
            </a:r>
            <a:r>
              <a:rPr lang="ko-KR" altLang="en-US" dirty="0"/>
              <a:t>빨간색 화살표는 현재 진행되는 </a:t>
            </a:r>
            <a:r>
              <a:rPr lang="en-US" altLang="ko-KR" dirty="0" err="1"/>
              <a:t>verte</a:t>
            </a:r>
            <a:r>
              <a:rPr lang="ko-KR" altLang="en-US" dirty="0"/>
              <a:t>와 </a:t>
            </a:r>
            <a:r>
              <a:rPr lang="en-US" altLang="ko-KR" dirty="0"/>
              <a:t>vertex </a:t>
            </a:r>
            <a:r>
              <a:rPr lang="ko-KR" altLang="en-US" dirty="0"/>
              <a:t>사이의 </a:t>
            </a:r>
            <a:r>
              <a:rPr lang="en-US" altLang="ko-KR" dirty="0"/>
              <a:t>edge</a:t>
            </a:r>
            <a:r>
              <a:rPr lang="ko-KR" altLang="en-US" dirty="0"/>
              <a:t>를 뜻하고</a:t>
            </a:r>
            <a:endParaRPr lang="en-US" altLang="ko-KR" dirty="0"/>
          </a:p>
          <a:p>
            <a:r>
              <a:rPr lang="ko-KR" altLang="en-US" dirty="0"/>
              <a:t>점선 화살표는 이미 </a:t>
            </a:r>
            <a:r>
              <a:rPr lang="ko-KR" altLang="en-US" dirty="0" err="1"/>
              <a:t>방문된</a:t>
            </a:r>
            <a:r>
              <a:rPr lang="ko-KR" altLang="en-US" dirty="0"/>
              <a:t> </a:t>
            </a:r>
            <a:r>
              <a:rPr lang="en-US" altLang="ko-KR" dirty="0"/>
              <a:t>edge</a:t>
            </a:r>
            <a:r>
              <a:rPr lang="ko-KR" altLang="en-US" dirty="0"/>
              <a:t>를 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수가 작은 것부터 방문을 한다고 가정을 하고 </a:t>
            </a:r>
            <a:r>
              <a:rPr lang="en-US" altLang="ko-KR" dirty="0"/>
              <a:t>DFS</a:t>
            </a:r>
            <a:r>
              <a:rPr lang="ko-KR" altLang="en-US" dirty="0"/>
              <a:t>를 </a:t>
            </a:r>
            <a:r>
              <a:rPr lang="ko-KR" altLang="en-US" dirty="0" err="1"/>
              <a:t>진행하겟습니다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95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작은 것부터 진행한다고 했으므로 </a:t>
            </a:r>
            <a:r>
              <a:rPr lang="en-US" altLang="ko-KR" dirty="0"/>
              <a:t>0 vertex</a:t>
            </a:r>
            <a:r>
              <a:rPr lang="ko-KR" altLang="en-US" dirty="0"/>
              <a:t>에 대해서 </a:t>
            </a:r>
            <a:r>
              <a:rPr lang="en-US" altLang="ko-KR" dirty="0"/>
              <a:t>DFS</a:t>
            </a:r>
            <a:r>
              <a:rPr lang="ko-KR" altLang="en-US" dirty="0"/>
              <a:t>를 진행하겠습니다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 err="1"/>
              <a:t>veretex</a:t>
            </a:r>
            <a:r>
              <a:rPr lang="ko-KR" altLang="en-US" dirty="0"/>
              <a:t>는 </a:t>
            </a:r>
            <a:r>
              <a:rPr lang="en-US" altLang="ko-KR" dirty="0"/>
              <a:t>visited check</a:t>
            </a:r>
            <a:r>
              <a:rPr lang="ko-KR" altLang="en-US" dirty="0"/>
              <a:t>를 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과 인접한 것은 </a:t>
            </a:r>
            <a:r>
              <a:rPr lang="en-US" altLang="ko-KR" dirty="0"/>
              <a:t>1,2,4</a:t>
            </a:r>
            <a:r>
              <a:rPr lang="ko-KR" altLang="en-US" dirty="0"/>
              <a:t>가 있는데 작은 것 부터 탐색을 하므로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로 진행을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 err="1"/>
              <a:t>verte</a:t>
            </a:r>
            <a:r>
              <a:rPr lang="ko-KR" altLang="en-US" dirty="0"/>
              <a:t>가 </a:t>
            </a:r>
            <a:r>
              <a:rPr lang="en-US" altLang="ko-KR" dirty="0"/>
              <a:t>visited </a:t>
            </a:r>
            <a:r>
              <a:rPr lang="ko-KR" altLang="en-US" dirty="0"/>
              <a:t>되지 않았으므로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에 대해서 </a:t>
            </a:r>
            <a:r>
              <a:rPr lang="en-US" altLang="ko-KR" dirty="0"/>
              <a:t>DFS</a:t>
            </a:r>
            <a:r>
              <a:rPr lang="ko-KR" altLang="en-US" dirty="0"/>
              <a:t>를 진행해줍니다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7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1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5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00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4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60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07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원래라면 </a:t>
            </a: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의 경우에는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로 되돌아가 다른 인접한 </a:t>
            </a:r>
            <a:r>
              <a:rPr lang="en-US" altLang="ko-KR" dirty="0"/>
              <a:t>vertex</a:t>
            </a:r>
            <a:r>
              <a:rPr lang="ko-KR" altLang="en-US" dirty="0"/>
              <a:t>들에 대해서 확인을 해주어야 하지만</a:t>
            </a:r>
            <a:endParaRPr lang="en-US" altLang="ko-KR" dirty="0"/>
          </a:p>
          <a:p>
            <a:r>
              <a:rPr lang="ko-KR" altLang="en-US" dirty="0"/>
              <a:t>해당 예제에서는 모든 </a:t>
            </a:r>
            <a:r>
              <a:rPr lang="en-US" altLang="ko-KR" dirty="0"/>
              <a:t>vertex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에 대해서 탐색을 완료했으므로 종료하겠습니다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67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그래프에 대해서 </a:t>
            </a:r>
            <a:r>
              <a:rPr lang="en-US" altLang="ko-KR" dirty="0"/>
              <a:t>DFS</a:t>
            </a:r>
            <a:r>
              <a:rPr lang="ko-KR" altLang="en-US" dirty="0"/>
              <a:t>를 진행했을 때 나오게 되는 탐색 순서입니다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0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5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ko-KR" altLang="en-US" dirty="0"/>
              <a:t>사이의 관계를 </a:t>
            </a:r>
            <a:r>
              <a:rPr lang="en-US" altLang="ko-KR" dirty="0"/>
              <a:t>matrix</a:t>
            </a:r>
            <a:r>
              <a:rPr lang="ko-KR" altLang="en-US" dirty="0"/>
              <a:t>가 아닌</a:t>
            </a:r>
            <a:r>
              <a:rPr lang="en-US" altLang="ko-KR" dirty="0"/>
              <a:t> adjacent list</a:t>
            </a:r>
            <a:r>
              <a:rPr lang="ko-KR" altLang="en-US" dirty="0"/>
              <a:t>로 표현했다는 가정하에 </a:t>
            </a:r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는 모든 </a:t>
            </a:r>
            <a:r>
              <a:rPr lang="en-US" altLang="ko-KR" dirty="0"/>
              <a:t>vertex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에 대해서 탐색을 하게 되므로 </a:t>
            </a:r>
            <a:r>
              <a:rPr lang="ko-KR" altLang="en-US" dirty="0" err="1"/>
              <a:t>빅오</a:t>
            </a:r>
            <a:r>
              <a:rPr lang="ko-KR" altLang="en-US" dirty="0"/>
              <a:t> </a:t>
            </a:r>
            <a:r>
              <a:rPr lang="en-US" altLang="ko-KR" dirty="0"/>
              <a:t>V+E time</a:t>
            </a:r>
            <a:r>
              <a:rPr lang="ko-KR" altLang="en-US" dirty="0"/>
              <a:t>을 필요로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07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BFS</a:t>
            </a:r>
            <a:r>
              <a:rPr lang="ko-KR" altLang="en-US" dirty="0"/>
              <a:t>입니다</a:t>
            </a:r>
            <a:r>
              <a:rPr lang="en-US" altLang="ko-KR" dirty="0"/>
              <a:t>. BFS</a:t>
            </a:r>
            <a:r>
              <a:rPr lang="ko-KR" altLang="en-US" dirty="0"/>
              <a:t>는 먼저 </a:t>
            </a:r>
            <a:r>
              <a:rPr lang="en-US" altLang="ko-KR" dirty="0"/>
              <a:t>start vertex</a:t>
            </a:r>
            <a:r>
              <a:rPr lang="ko-KR" altLang="en-US" dirty="0"/>
              <a:t>와 인접한 </a:t>
            </a:r>
            <a:r>
              <a:rPr lang="en-US" altLang="ko-KR" dirty="0"/>
              <a:t>vertex</a:t>
            </a:r>
            <a:r>
              <a:rPr lang="ko-KR" altLang="en-US" dirty="0"/>
              <a:t>들을 방문합니다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BFS</a:t>
            </a:r>
            <a:r>
              <a:rPr lang="ko-KR" altLang="en-US" dirty="0"/>
              <a:t>는 최단거리 찾기</a:t>
            </a:r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는 큐라는 자료구조를 이용합니다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BFS</a:t>
            </a:r>
            <a:r>
              <a:rPr lang="ko-KR" altLang="en-US" dirty="0"/>
              <a:t>도 </a:t>
            </a:r>
            <a:r>
              <a:rPr lang="en-US" altLang="ko-KR" dirty="0"/>
              <a:t>DFS</a:t>
            </a:r>
            <a:r>
              <a:rPr lang="ko-KR" altLang="en-US" dirty="0"/>
              <a:t>와 마찬가지로 </a:t>
            </a:r>
            <a:r>
              <a:rPr lang="en-US" altLang="ko-KR" dirty="0"/>
              <a:t>visited checking</a:t>
            </a:r>
            <a:r>
              <a:rPr lang="ko-KR" altLang="en-US" dirty="0"/>
              <a:t>을 해주어야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39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시작 </a:t>
            </a:r>
            <a:r>
              <a:rPr lang="en-US" altLang="ko-KR" dirty="0"/>
              <a:t>vertex</a:t>
            </a:r>
            <a:r>
              <a:rPr lang="ko-KR" altLang="en-US" dirty="0"/>
              <a:t>를 큐에 넣어줍니다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 큐의 맨 앞의 </a:t>
            </a:r>
            <a:r>
              <a:rPr lang="en-US" altLang="ko-KR" dirty="0"/>
              <a:t>vertex</a:t>
            </a:r>
            <a:r>
              <a:rPr lang="ko-KR" altLang="en-US" dirty="0"/>
              <a:t>를 꺼내</a:t>
            </a:r>
            <a:r>
              <a:rPr lang="en-US" altLang="ko-KR" dirty="0"/>
              <a:t> visit checking</a:t>
            </a:r>
            <a:r>
              <a:rPr lang="ko-KR" altLang="en-US" dirty="0"/>
              <a:t>을 해줍니다</a:t>
            </a:r>
            <a:r>
              <a:rPr lang="en-US" altLang="ko-KR" dirty="0"/>
              <a:t>. </a:t>
            </a:r>
            <a:r>
              <a:rPr lang="ko-KR" altLang="en-US" dirty="0"/>
              <a:t>그 후 현재 </a:t>
            </a:r>
            <a:r>
              <a:rPr lang="en-US" altLang="ko-KR" dirty="0" err="1"/>
              <a:t>tmp</a:t>
            </a:r>
            <a:r>
              <a:rPr lang="en-US" altLang="ko-KR" dirty="0"/>
              <a:t> vertex</a:t>
            </a:r>
            <a:r>
              <a:rPr lang="ko-KR" altLang="en-US" dirty="0"/>
              <a:t>에 대해서 인접한 </a:t>
            </a:r>
            <a:r>
              <a:rPr lang="en-US" altLang="ko-KR" dirty="0"/>
              <a:t>vertex</a:t>
            </a:r>
            <a:r>
              <a:rPr lang="ko-KR" altLang="en-US" dirty="0"/>
              <a:t>들이 </a:t>
            </a:r>
            <a:r>
              <a:rPr lang="en-US" altLang="ko-KR" dirty="0"/>
              <a:t>visit</a:t>
            </a:r>
            <a:r>
              <a:rPr lang="ko-KR" altLang="en-US" dirty="0"/>
              <a:t>하지 않았다면 </a:t>
            </a:r>
            <a:r>
              <a:rPr lang="en-US" altLang="ko-KR" dirty="0"/>
              <a:t>visit</a:t>
            </a:r>
            <a:r>
              <a:rPr lang="ko-KR" altLang="en-US" dirty="0"/>
              <a:t> 체크를 해주고 큐에 넣어줍니다</a:t>
            </a:r>
            <a:r>
              <a:rPr lang="en-US" altLang="ko-KR" dirty="0"/>
              <a:t>. </a:t>
            </a:r>
            <a:r>
              <a:rPr lang="ko-KR" altLang="en-US" dirty="0"/>
              <a:t>위 과정을 큐가 빌 때까지 진행을 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40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와 동일한 그래프로 진행해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04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start vertex</a:t>
            </a:r>
            <a:r>
              <a:rPr lang="ko-KR" altLang="en-US" dirty="0"/>
              <a:t>인 </a:t>
            </a:r>
            <a:r>
              <a:rPr lang="en-US" altLang="ko-KR" dirty="0"/>
              <a:t>0</a:t>
            </a:r>
            <a:r>
              <a:rPr lang="ko-KR" altLang="en-US" dirty="0"/>
              <a:t>을 큐에 집어 넣습니다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48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후 </a:t>
            </a:r>
            <a:r>
              <a:rPr lang="en-US" altLang="ko-KR" dirty="0"/>
              <a:t>0</a:t>
            </a:r>
            <a:r>
              <a:rPr lang="ko-KR" altLang="en-US" dirty="0"/>
              <a:t>을 큐에서 빼고 </a:t>
            </a:r>
            <a:r>
              <a:rPr lang="en-US" altLang="ko-KR" dirty="0"/>
              <a:t>visit check</a:t>
            </a:r>
            <a:r>
              <a:rPr lang="ko-KR" altLang="en-US" dirty="0"/>
              <a:t>를 해줍니다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0</a:t>
            </a:r>
            <a:r>
              <a:rPr lang="ko-KR" altLang="en-US" dirty="0"/>
              <a:t>과 인접한 </a:t>
            </a:r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1 ,2, 4</a:t>
            </a:r>
            <a:r>
              <a:rPr lang="ko-KR" altLang="en-US" dirty="0"/>
              <a:t>중 가장 작은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54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를 </a:t>
            </a:r>
            <a:r>
              <a:rPr lang="en-US" altLang="ko-KR" dirty="0"/>
              <a:t>visit check </a:t>
            </a:r>
            <a:r>
              <a:rPr lang="ko-KR" altLang="en-US" dirty="0"/>
              <a:t>해주고 그 다음 인접 </a:t>
            </a:r>
            <a:r>
              <a:rPr lang="en-US" altLang="ko-KR" dirty="0"/>
              <a:t>vertex</a:t>
            </a:r>
            <a:r>
              <a:rPr lang="ko-KR" altLang="en-US" dirty="0"/>
              <a:t>인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에 접근합니다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다음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vertex</a:t>
            </a:r>
            <a:r>
              <a:rPr lang="ko-KR" altLang="en-US" dirty="0"/>
              <a:t>를 큐에 넣어줍니다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65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27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21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42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8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844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07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97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27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23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75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5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</a:t>
            </a:r>
            <a:r>
              <a:rPr lang="en-US" altLang="ko-KR" dirty="0"/>
              <a:t>DFS</a:t>
            </a:r>
            <a:r>
              <a:rPr lang="ko-KR" altLang="en-US" dirty="0"/>
              <a:t>를 가지고 위상 정렬 하는 방법 </a:t>
            </a:r>
            <a:r>
              <a:rPr lang="en-US" altLang="ko-KR" dirty="0"/>
              <a:t>-&gt;</a:t>
            </a:r>
            <a:r>
              <a:rPr lang="ko-KR" altLang="en-US" dirty="0"/>
              <a:t> 복잡도 분석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0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로 </a:t>
            </a:r>
            <a:r>
              <a:rPr lang="en-US" altLang="ko-KR" dirty="0"/>
              <a:t>topological sorting</a:t>
            </a:r>
            <a:r>
              <a:rPr lang="ko-KR" altLang="en-US" dirty="0"/>
              <a:t>을 진행하시는 것을 보겠습니다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vertex</a:t>
            </a:r>
            <a:r>
              <a:rPr lang="ko-KR" altLang="en-US" dirty="0"/>
              <a:t>에 대해서</a:t>
            </a:r>
            <a:r>
              <a:rPr lang="en-US" altLang="ko-KR" dirty="0"/>
              <a:t> visit</a:t>
            </a:r>
            <a:r>
              <a:rPr lang="ko-KR" altLang="en-US" dirty="0"/>
              <a:t>하지 않았다면 </a:t>
            </a:r>
            <a:r>
              <a:rPr lang="en-US" altLang="ko-KR" dirty="0"/>
              <a:t>DFS</a:t>
            </a:r>
            <a:r>
              <a:rPr lang="ko-KR" altLang="en-US" dirty="0"/>
              <a:t>를 진행을 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Topological sort</a:t>
            </a:r>
            <a:r>
              <a:rPr lang="ko-KR" altLang="en-US" baseline="0" dirty="0"/>
              <a:t>는 각 </a:t>
            </a:r>
            <a:r>
              <a:rPr lang="en-US" altLang="ko-KR" baseline="0" dirty="0"/>
              <a:t>vertex</a:t>
            </a:r>
            <a:r>
              <a:rPr lang="ko-KR" altLang="en-US" baseline="0" dirty="0"/>
              <a:t>에 대해서 </a:t>
            </a:r>
            <a:r>
              <a:rPr lang="en-US" altLang="ko-KR" baseline="0" dirty="0"/>
              <a:t>linear ordering</a:t>
            </a:r>
            <a:r>
              <a:rPr lang="ko-KR" altLang="en-US" baseline="0" dirty="0"/>
              <a:t>을 위배하지 않도록 모든 </a:t>
            </a:r>
            <a:r>
              <a:rPr lang="en-US" altLang="ko-KR" baseline="0" dirty="0"/>
              <a:t>vertex</a:t>
            </a:r>
            <a:r>
              <a:rPr lang="ko-KR" altLang="en-US" baseline="0" dirty="0"/>
              <a:t>를 정렬한 것을 말합니다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sort</a:t>
            </a:r>
            <a:r>
              <a:rPr lang="ko-KR" altLang="en-US" baseline="0" dirty="0"/>
              <a:t>를 진행할 수 있는 그래프는 일명 </a:t>
            </a:r>
            <a:r>
              <a:rPr lang="en-US" altLang="ko-KR" baseline="0" dirty="0" err="1"/>
              <a:t>dag</a:t>
            </a:r>
            <a:r>
              <a:rPr lang="ko-KR" altLang="en-US" baseline="0" dirty="0"/>
              <a:t>라 불리는 사이클이 없는 유향 그래프입니다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Sorting</a:t>
            </a:r>
            <a:r>
              <a:rPr lang="ko-KR" altLang="en-US" baseline="0" dirty="0"/>
              <a:t>을 진행한 후에 모든 </a:t>
            </a:r>
            <a:r>
              <a:rPr lang="en-US" altLang="ko-KR" baseline="0" dirty="0"/>
              <a:t>vertex</a:t>
            </a:r>
            <a:r>
              <a:rPr lang="ko-KR" altLang="en-US" baseline="0" dirty="0"/>
              <a:t>가 수평으로 정렬되는 것을 볼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그래프의 방향은 왼쪽에서 오른쪽입니다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85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37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61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19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16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014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63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751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647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008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0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306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08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463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13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0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058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676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274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794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944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5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Topological sorting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event</a:t>
            </a:r>
            <a:r>
              <a:rPr lang="ko-KR" altLang="en-US" baseline="0" dirty="0"/>
              <a:t> 사이의 우선 순위를 나타내는 데에 이용됩니다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예를 들면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한 업무가 끝나야 다음 업무로 넘어 갈 수 있는 프로젝트에서 이용되거나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선수 과목을 나타내거나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스타크래프트의 건물 빌드를 나타내는  데에 사용됩니다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981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Adjacent list</a:t>
            </a:r>
            <a:r>
              <a:rPr lang="ko-KR" altLang="en-US" dirty="0"/>
              <a:t>로 만들었다는 가정하에 </a:t>
            </a:r>
            <a:r>
              <a:rPr lang="en-US" altLang="ko-KR" dirty="0"/>
              <a:t>DFS</a:t>
            </a:r>
            <a:r>
              <a:rPr lang="ko-KR" altLang="en-US" dirty="0"/>
              <a:t>를 이용해 </a:t>
            </a:r>
            <a:r>
              <a:rPr lang="en-US" altLang="ko-KR" dirty="0"/>
              <a:t>sorting</a:t>
            </a:r>
            <a:r>
              <a:rPr lang="ko-KR" altLang="en-US" dirty="0"/>
              <a:t>을 진행했으므로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vertex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를 탐색하기에 소요 시간은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V+E</a:t>
            </a:r>
            <a:r>
              <a:rPr lang="ko-KR" altLang="en-US" dirty="0"/>
              <a:t>로 </a:t>
            </a:r>
            <a:r>
              <a:rPr lang="en-US" altLang="ko-KR" dirty="0"/>
              <a:t>DFS</a:t>
            </a:r>
            <a:r>
              <a:rPr lang="ko-KR" altLang="en-US" dirty="0"/>
              <a:t>와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500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이제는 </a:t>
            </a:r>
            <a:r>
              <a:rPr lang="en-US" altLang="ko-KR" dirty="0"/>
              <a:t>BFS</a:t>
            </a:r>
            <a:r>
              <a:rPr lang="ko-KR" altLang="en-US" dirty="0"/>
              <a:t>를 이용해서 </a:t>
            </a:r>
            <a:r>
              <a:rPr lang="en-US" altLang="ko-KR" dirty="0"/>
              <a:t>sorting</a:t>
            </a:r>
            <a:r>
              <a:rPr lang="ko-KR" altLang="en-US" dirty="0"/>
              <a:t>을 진행해 보겠습니다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BFS</a:t>
            </a:r>
            <a:r>
              <a:rPr lang="ko-KR" altLang="en-US" dirty="0"/>
              <a:t>로 진행할 때는 </a:t>
            </a:r>
            <a:r>
              <a:rPr lang="en-US" altLang="ko-KR" dirty="0"/>
              <a:t>DFS</a:t>
            </a:r>
            <a:r>
              <a:rPr lang="ko-KR" altLang="en-US" dirty="0"/>
              <a:t>와 다르게 우선적으로 각 </a:t>
            </a:r>
            <a:r>
              <a:rPr lang="en-US" altLang="ko-KR" dirty="0"/>
              <a:t>vertex</a:t>
            </a:r>
            <a:r>
              <a:rPr lang="ko-KR" altLang="en-US" dirty="0"/>
              <a:t>별로 몇 개의 </a:t>
            </a:r>
            <a:r>
              <a:rPr lang="en-US" altLang="ko-KR" dirty="0"/>
              <a:t>indegree</a:t>
            </a:r>
            <a:r>
              <a:rPr lang="ko-KR" altLang="en-US" dirty="0"/>
              <a:t>를 가지는지를 파악하고 진행을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vertex</a:t>
            </a:r>
            <a:r>
              <a:rPr lang="ko-KR" altLang="en-US" dirty="0"/>
              <a:t>에 대해서 </a:t>
            </a:r>
            <a:r>
              <a:rPr lang="en-US" altLang="ko-KR" dirty="0"/>
              <a:t>indegree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개인 </a:t>
            </a:r>
            <a:r>
              <a:rPr lang="en-US" altLang="ko-KR" dirty="0"/>
              <a:t>vertex</a:t>
            </a:r>
            <a:r>
              <a:rPr lang="ko-KR" altLang="en-US" dirty="0"/>
              <a:t>를 </a:t>
            </a:r>
            <a:r>
              <a:rPr lang="en-US" altLang="ko-KR" dirty="0"/>
              <a:t>queue</a:t>
            </a:r>
            <a:r>
              <a:rPr lang="ko-KR" altLang="en-US" dirty="0"/>
              <a:t>에 넣고 </a:t>
            </a:r>
            <a:r>
              <a:rPr lang="en-US" altLang="ko-KR" dirty="0"/>
              <a:t>BFS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15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를 진행하기 전에 각 </a:t>
            </a:r>
            <a:r>
              <a:rPr lang="en-US" altLang="ko-KR" dirty="0"/>
              <a:t>vertex</a:t>
            </a:r>
            <a:r>
              <a:rPr lang="ko-KR" altLang="en-US" dirty="0"/>
              <a:t>에 대해서 </a:t>
            </a:r>
            <a:r>
              <a:rPr lang="en-US" altLang="ko-KR" dirty="0"/>
              <a:t>indegree</a:t>
            </a:r>
            <a:r>
              <a:rPr lang="ko-KR" altLang="en-US" dirty="0"/>
              <a:t>를 나타난 </a:t>
            </a:r>
            <a:r>
              <a:rPr lang="en-US" altLang="ko-KR" dirty="0"/>
              <a:t>array</a:t>
            </a:r>
            <a:r>
              <a:rPr lang="ko-KR" altLang="en-US" dirty="0"/>
              <a:t>를 가지고 진행을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463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/>
              <a:t>BFS</a:t>
            </a:r>
            <a:r>
              <a:rPr lang="ko-KR" altLang="en-US" dirty="0"/>
              <a:t>를 진행하기 전에 </a:t>
            </a:r>
            <a:r>
              <a:rPr lang="en-US" altLang="ko-KR" dirty="0"/>
              <a:t>indegree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vertex</a:t>
            </a:r>
            <a:r>
              <a:rPr lang="ko-KR" altLang="en-US" dirty="0"/>
              <a:t>들을 </a:t>
            </a:r>
            <a:r>
              <a:rPr lang="en-US" altLang="ko-KR" dirty="0"/>
              <a:t>queue</a:t>
            </a:r>
            <a:r>
              <a:rPr lang="ko-KR" altLang="en-US" dirty="0"/>
              <a:t>에 넣어줍니다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967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의 </a:t>
            </a:r>
            <a:r>
              <a:rPr lang="en-US" altLang="ko-KR" dirty="0"/>
              <a:t>front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에 대해서 </a:t>
            </a:r>
            <a:r>
              <a:rPr lang="en-US" altLang="ko-KR" dirty="0" err="1"/>
              <a:t>bfs</a:t>
            </a:r>
            <a:r>
              <a:rPr lang="ko-KR" altLang="en-US" dirty="0"/>
              <a:t>를 진행하겠습니다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949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754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711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720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590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6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063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90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909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984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32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18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375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069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94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884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4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DFS</a:t>
            </a:r>
            <a:r>
              <a:rPr lang="ko-KR" altLang="en-US" dirty="0"/>
              <a:t>는 재귀 알고리즘의 형태입니다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node</a:t>
            </a:r>
            <a:r>
              <a:rPr lang="ko-KR" altLang="en-US" dirty="0"/>
              <a:t>를 탐색하고자 할 때</a:t>
            </a:r>
            <a:r>
              <a:rPr lang="en-US" altLang="ko-KR" dirty="0"/>
              <a:t>, </a:t>
            </a:r>
            <a:r>
              <a:rPr lang="ko-KR" altLang="en-US" dirty="0"/>
              <a:t>즉 완전탐색을 하고자 할 때 이용하는 방식입니다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반드시 어떤 노드를 방문했는지 </a:t>
            </a:r>
            <a:r>
              <a:rPr lang="en-US" altLang="ko-KR" dirty="0"/>
              <a:t>check</a:t>
            </a:r>
            <a:r>
              <a:rPr lang="ko-KR" altLang="en-US" dirty="0"/>
              <a:t>를 </a:t>
            </a:r>
            <a:r>
              <a:rPr lang="ko-KR" altLang="en-US" dirty="0" err="1"/>
              <a:t>해야합니다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 무한루프에 빠질 수도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909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60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35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0637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그래프가 </a:t>
            </a:r>
            <a:r>
              <a:rPr lang="en-US" altLang="ko-KR" dirty="0"/>
              <a:t>DAG</a:t>
            </a:r>
            <a:r>
              <a:rPr lang="ko-KR" altLang="en-US" dirty="0"/>
              <a:t>일 경우 </a:t>
            </a:r>
            <a:r>
              <a:rPr lang="en-US" altLang="ko-KR" dirty="0"/>
              <a:t>DFS, BFS</a:t>
            </a:r>
            <a:r>
              <a:rPr lang="ko-KR" altLang="en-US" dirty="0"/>
              <a:t>를 이용해서 </a:t>
            </a:r>
            <a:r>
              <a:rPr lang="en-US" altLang="ko-KR" dirty="0"/>
              <a:t>topological sorting</a:t>
            </a:r>
            <a:r>
              <a:rPr lang="ko-KR" altLang="en-US" dirty="0"/>
              <a:t>을 진행할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83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01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 v</a:t>
            </a:r>
            <a:r>
              <a:rPr lang="ko-KR" altLang="en-US" dirty="0"/>
              <a:t>에 대해서 방문했으면 </a:t>
            </a:r>
            <a:r>
              <a:rPr lang="en-US" altLang="ko-KR" dirty="0"/>
              <a:t>true</a:t>
            </a:r>
            <a:r>
              <a:rPr lang="ko-KR" altLang="en-US" dirty="0"/>
              <a:t>로 </a:t>
            </a:r>
            <a:r>
              <a:rPr lang="en-US" altLang="ko-KR" dirty="0"/>
              <a:t>check</a:t>
            </a:r>
            <a:r>
              <a:rPr lang="ko-KR" altLang="en-US" dirty="0"/>
              <a:t>를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나서 </a:t>
            </a:r>
            <a:r>
              <a:rPr lang="en-US" altLang="ko-KR" dirty="0"/>
              <a:t>node v</a:t>
            </a:r>
            <a:r>
              <a:rPr lang="ko-KR" altLang="en-US" dirty="0"/>
              <a:t>와 인접한 </a:t>
            </a:r>
            <a:r>
              <a:rPr lang="en-US" altLang="ko-KR" dirty="0"/>
              <a:t>node</a:t>
            </a:r>
            <a:r>
              <a:rPr lang="ko-KR" altLang="en-US" dirty="0"/>
              <a:t>들 </a:t>
            </a:r>
            <a:r>
              <a:rPr lang="en-US" altLang="ko-KR" dirty="0"/>
              <a:t>n</a:t>
            </a:r>
            <a:r>
              <a:rPr lang="ko-KR" altLang="en-US" dirty="0"/>
              <a:t>에 대해서 방문하지 않았다면 해당 </a:t>
            </a:r>
            <a:r>
              <a:rPr lang="en-US" altLang="ko-KR" dirty="0"/>
              <a:t>n </a:t>
            </a:r>
            <a:r>
              <a:rPr lang="ko-KR" altLang="en-US" dirty="0"/>
              <a:t>노드에 대해서 </a:t>
            </a:r>
            <a:r>
              <a:rPr lang="en-US" altLang="ko-KR" dirty="0"/>
              <a:t>DFS</a:t>
            </a:r>
            <a:r>
              <a:rPr lang="ko-KR" altLang="en-US" dirty="0"/>
              <a:t>를 진행해 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62013-FAE6-45DD-8713-E0D3320A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BD45C-E306-4CD6-A301-3EE61EDC9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6CB8E-A3A5-4A5B-B0EC-4EBEA3F0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97E18-3B49-41A1-A3FC-FF3CF23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9915D-464E-40B8-A5DC-5FC7E547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3F0B2-AF48-4D51-B028-D6266A33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49C34-1181-4C29-BC79-55902583A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92B4A-4E6C-42CD-85BE-737155D6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0FF56-3164-4D3C-BE23-F07A978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F0703-568D-4646-B610-72FA0311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2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68BBC3-F4A0-45FB-8622-B6681EDA0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C3F5D-61B0-4D4D-89BC-824395D47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357A9-8C31-4276-9015-17174181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F3B01-15F9-484E-A09C-E56AFB9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F159B-2BE4-43C2-BFCE-B194DADF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7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28EAE-EEEC-4AED-880A-760EEEE2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B1D04-AAB6-4D14-9738-8FE4A0EA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ACB48-373F-433A-87C5-148602D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3058D-A6F8-4DE2-A154-BECD2FB5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05E5-5415-479E-967D-07F894C0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4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89D7E-57E0-4754-A33F-3063EF37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79866-04EE-4AC0-945C-4D9D7E32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5A66D-82DA-46F1-84A0-C2681536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88C2-99FD-488B-B1D3-05CCBB6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85A15-ADE7-4C38-B7F4-C0EBC1D0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4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52E8-4F83-4714-9515-C6D90BEE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BAB3B-659C-4F79-BF26-DC6F7B4F7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E386A-4797-4BD7-9672-2AFCA8DB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FE54E-6034-4214-8931-6514F0AE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38220-81A4-4C89-B7F5-DF826545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46CA6-7276-4E47-B0BA-4271EAAC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79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E56A-C0F6-4C5F-A463-B08A7D55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D1941-6D06-4D6F-89F6-9883236C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A0641-4E4F-4900-A59C-872DA24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607D31-5D4A-4D1B-9007-757D396A1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C525F-62DA-4AF3-839B-F30D1F30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431564-2BD0-4A4E-B3A1-9135A8FD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B42F93-DA80-4244-A00F-A4787B4D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5D975B-8405-4ED9-A83B-3A0C0D8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4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7D44-E544-4541-92BA-99920B29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4F47CE-9E8E-4B4E-ADC4-9B364EC5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043D6-9FB5-45B0-A475-9CBDF0D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8D9E0-1DBE-4628-A570-B05679B0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9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FE7653-BDFD-4D17-8EEC-BF831D9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47347F-FA3C-4A5F-A375-FAD95ECB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45896-5C9E-427E-9C3B-9089483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1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000BF-5BD5-47E0-8B58-4071CABD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6471-B12B-4E96-A598-EC936427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1AD78-62A3-464F-89D4-781697C01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68CB2-8F85-4210-B44E-4F048FC9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AF03B-AF15-44CE-B93E-35BFBAF9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A6CC2-FA47-450B-B369-0D7F9C0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0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0E64-997F-4158-80CE-2A1E1C76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3E045-9671-4C3D-960B-3F1FA0F2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37E4E-E024-4733-A44F-F70D94A0F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4F1E7-2117-4541-AD80-4319B7B5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10502-0CF8-4B24-B710-75E9F551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20106-F9EE-40DB-A80D-0FC2B26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8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7F699-7F91-42FA-8B9C-2B25D5AD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490AE-D11D-4710-8F0E-253D8B31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67197-A263-439F-B6A0-AE75C3F73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6E5B-2AE0-4606-9DF2-63E6194145A0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E1602-F742-4225-B132-4934F4420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BB969-57EE-497C-8FF0-40A0EC33D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5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56659" y="1911136"/>
            <a:ext cx="7446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4400" b="1" dirty="0"/>
              <a:t>Topological Sort</a:t>
            </a:r>
          </a:p>
        </p:txBody>
      </p:sp>
      <p:sp>
        <p:nvSpPr>
          <p:cNvPr id="2" name="직사각형 1"/>
          <p:cNvSpPr/>
          <p:nvPr/>
        </p:nvSpPr>
        <p:spPr>
          <a:xfrm rot="21046633">
            <a:off x="9050973" y="837300"/>
            <a:ext cx="3228488" cy="576554"/>
          </a:xfrm>
          <a:custGeom>
            <a:avLst/>
            <a:gdLst/>
            <a:ahLst/>
            <a:cxnLst/>
            <a:rect l="l" t="t" r="r" b="b"/>
            <a:pathLst>
              <a:path w="2306910" h="494980">
                <a:moveTo>
                  <a:pt x="2306910" y="0"/>
                </a:moveTo>
                <a:lnTo>
                  <a:pt x="2226539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21046633">
            <a:off x="10692311" y="696532"/>
            <a:ext cx="1574431" cy="585212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A529A2-19EC-4EDC-92D6-1EBE4F209789}"/>
              </a:ext>
            </a:extLst>
          </p:cNvPr>
          <p:cNvGrpSpPr/>
          <p:nvPr/>
        </p:nvGrpSpPr>
        <p:grpSpPr>
          <a:xfrm>
            <a:off x="1415706" y="2683517"/>
            <a:ext cx="6707783" cy="118643"/>
            <a:chOff x="1630811" y="2683516"/>
            <a:chExt cx="6707783" cy="118643"/>
          </a:xfrm>
        </p:grpSpPr>
        <p:sp>
          <p:nvSpPr>
            <p:cNvPr id="3" name="직사각형 2"/>
            <p:cNvSpPr/>
            <p:nvPr/>
          </p:nvSpPr>
          <p:spPr>
            <a:xfrm>
              <a:off x="1630811" y="2683516"/>
              <a:ext cx="3695744" cy="118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81905" y="2683516"/>
              <a:ext cx="4456689" cy="1157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88089" y="5229201"/>
            <a:ext cx="4817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 b="1" dirty="0"/>
              <a:t>Ju</a:t>
            </a:r>
            <a:r>
              <a:rPr lang="en-GB" altLang="ko-KR" sz="2800" b="1" dirty="0"/>
              <a:t>-Won </a:t>
            </a:r>
            <a:r>
              <a:rPr lang="en-GB" altLang="ko-KR" sz="2800" b="1" dirty="0" err="1"/>
              <a:t>Seo</a:t>
            </a:r>
            <a:endParaRPr lang="en-GB" altLang="ko-KR" sz="2800" b="1" dirty="0"/>
          </a:p>
          <a:p>
            <a:pPr algn="r">
              <a:defRPr/>
            </a:pPr>
            <a:r>
              <a:rPr lang="en-GB" altLang="ko-KR" sz="2800" b="1" dirty="0"/>
              <a:t>2019.08.21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9527A-C4DB-4401-82D2-141F0CBCB248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1/30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149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10/ 30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E3B33EA-B31E-485A-80AC-848B12A37F34}"/>
              </a:ext>
            </a:extLst>
          </p:cNvPr>
          <p:cNvSpPr/>
          <p:nvPr/>
        </p:nvSpPr>
        <p:spPr>
          <a:xfrm>
            <a:off x="853872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A48630-E98E-418A-BD7D-E221A913656D}"/>
              </a:ext>
            </a:extLst>
          </p:cNvPr>
          <p:cNvSpPr/>
          <p:nvPr/>
        </p:nvSpPr>
        <p:spPr>
          <a:xfrm>
            <a:off x="2888098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367D62-A912-414C-975D-38A533F35145}"/>
              </a:ext>
            </a:extLst>
          </p:cNvPr>
          <p:cNvSpPr/>
          <p:nvPr/>
        </p:nvSpPr>
        <p:spPr>
          <a:xfrm>
            <a:off x="1887136" y="461808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04273B-1FD6-4FBE-B2BD-B4B5D8804D42}"/>
              </a:ext>
            </a:extLst>
          </p:cNvPr>
          <p:cNvSpPr/>
          <p:nvPr/>
        </p:nvSpPr>
        <p:spPr>
          <a:xfrm>
            <a:off x="4166240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D8D30F7-1C51-4411-B8E7-F2FF826C77C5}"/>
              </a:ext>
            </a:extLst>
          </p:cNvPr>
          <p:cNvSpPr/>
          <p:nvPr/>
        </p:nvSpPr>
        <p:spPr>
          <a:xfrm>
            <a:off x="1890566" y="2162014"/>
            <a:ext cx="612068" cy="6120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538B2A-DE95-498C-80C3-50A2E350F121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1376305" y="390858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83A196C-266D-4C1A-9F96-895688B3D083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2409569" y="390858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4F64C4-2838-43AD-A784-5F70FD3E37A0}"/>
              </a:ext>
            </a:extLst>
          </p:cNvPr>
          <p:cNvCxnSpPr>
            <a:cxnSpLocks/>
            <a:stCxn id="30" idx="4"/>
            <a:endCxn id="28" idx="0"/>
          </p:cNvCxnSpPr>
          <p:nvPr/>
        </p:nvCxnSpPr>
        <p:spPr>
          <a:xfrm flipH="1">
            <a:off x="2193170" y="2774082"/>
            <a:ext cx="3430" cy="1844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FA6C56-D367-41FA-855B-12610DB5B6B4}"/>
              </a:ext>
            </a:extLst>
          </p:cNvPr>
          <p:cNvCxnSpPr>
            <a:cxnSpLocks/>
            <a:stCxn id="30" idx="6"/>
            <a:endCxn id="29" idx="0"/>
          </p:cNvCxnSpPr>
          <p:nvPr/>
        </p:nvCxnSpPr>
        <p:spPr>
          <a:xfrm>
            <a:off x="2502634" y="246804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E74BA3-3A8F-4056-A505-0414B4BD21D8}"/>
              </a:ext>
            </a:extLst>
          </p:cNvPr>
          <p:cNvCxnSpPr>
            <a:cxnSpLocks/>
            <a:stCxn id="28" idx="6"/>
            <a:endCxn id="29" idx="4"/>
          </p:cNvCxnSpPr>
          <p:nvPr/>
        </p:nvCxnSpPr>
        <p:spPr>
          <a:xfrm flipV="1">
            <a:off x="2499204" y="399821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A8FDB8-9FE3-4E01-AB81-9CC254D1233A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3500166" y="369218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C2229A-2030-44E9-8631-FEE3FCD7555D}"/>
              </a:ext>
            </a:extLst>
          </p:cNvPr>
          <p:cNvCxnSpPr>
            <a:stCxn id="30" idx="3"/>
            <a:endCxn id="26" idx="7"/>
          </p:cNvCxnSpPr>
          <p:nvPr/>
        </p:nvCxnSpPr>
        <p:spPr>
          <a:xfrm flipH="1">
            <a:off x="1376305" y="2684447"/>
            <a:ext cx="603896" cy="791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A658BD4E-FFBC-4F1F-BF8D-E84364414E7F}"/>
              </a:ext>
            </a:extLst>
          </p:cNvPr>
          <p:cNvSpPr/>
          <p:nvPr/>
        </p:nvSpPr>
        <p:spPr>
          <a:xfrm>
            <a:off x="6980726" y="21429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9E857A-AE74-4610-BE7F-255C971C7849}"/>
              </a:ext>
            </a:extLst>
          </p:cNvPr>
          <p:cNvCxnSpPr>
            <a:cxnSpLocks/>
          </p:cNvCxnSpPr>
          <p:nvPr/>
        </p:nvCxnSpPr>
        <p:spPr>
          <a:xfrm>
            <a:off x="6831925" y="3563738"/>
            <a:ext cx="100413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24B4F85-9A74-4C12-BA35-74A41F263748}"/>
              </a:ext>
            </a:extLst>
          </p:cNvPr>
          <p:cNvCxnSpPr>
            <a:cxnSpLocks/>
          </p:cNvCxnSpPr>
          <p:nvPr/>
        </p:nvCxnSpPr>
        <p:spPr>
          <a:xfrm>
            <a:off x="6898343" y="4735303"/>
            <a:ext cx="100716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89DC67-06FF-4847-AD3C-3F6F8BC5EA27}"/>
              </a:ext>
            </a:extLst>
          </p:cNvPr>
          <p:cNvSpPr txBox="1"/>
          <p:nvPr/>
        </p:nvSpPr>
        <p:spPr>
          <a:xfrm>
            <a:off x="8389620" y="222297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 vertex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374015-AC92-44ED-967B-F26006C394B7}"/>
              </a:ext>
            </a:extLst>
          </p:cNvPr>
          <p:cNvSpPr txBox="1"/>
          <p:nvPr/>
        </p:nvSpPr>
        <p:spPr>
          <a:xfrm>
            <a:off x="8359140" y="339264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 edge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2B20F7-8565-4C1B-ADF8-B06F853C53F1}"/>
              </a:ext>
            </a:extLst>
          </p:cNvPr>
          <p:cNvSpPr txBox="1"/>
          <p:nvPr/>
        </p:nvSpPr>
        <p:spPr>
          <a:xfrm>
            <a:off x="8359140" y="456993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 edge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4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0C798557-7887-4880-BE75-2528AB906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37319"/>
              </p:ext>
            </p:extLst>
          </p:nvPr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ADEFE55-DBC7-4C27-9D90-16A2F51EFD09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28AD00-7B89-462F-A8B9-7C238BA9A9F5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393049-A4CA-4EA7-B86F-551910D55934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244347-AB56-4DE5-AAEC-EB76481645C0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DF86D71-0836-43C0-8F02-0B1F83820F9E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F74A62-F61E-4486-8F40-1E25881A1810}"/>
              </a:ext>
            </a:extLst>
          </p:cNvPr>
          <p:cNvCxnSpPr>
            <a:cxnSpLocks/>
            <a:stCxn id="27" idx="3"/>
            <a:endCxn id="21" idx="7"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DEA4F29-A2C6-498E-BD58-A25D6EA9F020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1422025" y="396573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7035601-0791-4ACB-9C0E-6ABBAC27D9EF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95BF63-2541-4BD2-BAEE-E3A5FFFDC1F7}"/>
              </a:ext>
            </a:extLst>
          </p:cNvPr>
          <p:cNvCxnSpPr>
            <a:cxnSpLocks/>
            <a:stCxn id="27" idx="4"/>
            <a:endCxn id="23" idx="0"/>
          </p:cNvCxnSpPr>
          <p:nvPr/>
        </p:nvCxnSpPr>
        <p:spPr>
          <a:xfrm flipH="1">
            <a:off x="2238890" y="2831232"/>
            <a:ext cx="3430" cy="1844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A736642-8D83-4DFB-BC65-0C7809E7E669}"/>
              </a:ext>
            </a:extLst>
          </p:cNvPr>
          <p:cNvCxnSpPr>
            <a:cxnSpLocks/>
            <a:stCxn id="27" idx="6"/>
            <a:endCxn id="26" idx="0"/>
          </p:cNvCxnSpPr>
          <p:nvPr/>
        </p:nvCxnSpPr>
        <p:spPr>
          <a:xfrm>
            <a:off x="2548354" y="252519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AFC129-B1C1-4082-9FBC-B6180BC392C3}"/>
              </a:ext>
            </a:extLst>
          </p:cNvPr>
          <p:cNvCxnSpPr>
            <a:cxnSpLocks/>
            <a:stCxn id="23" idx="6"/>
            <a:endCxn id="26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0E25931-0413-4991-9E4E-C9580A43CA7A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A0CF77-7172-4DCA-B4C0-C6B0FE8736FF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F0D90-EB5B-43FA-972D-E13233901922}"/>
              </a:ext>
            </a:extLst>
          </p:cNvPr>
          <p:cNvSpPr txBox="1"/>
          <p:nvPr/>
        </p:nvSpPr>
        <p:spPr>
          <a:xfrm>
            <a:off x="1828801" y="177164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33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C8EF39-03FB-4ADF-A4EB-7935CAE61B8F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C45A6F-3AEF-4F2D-860F-40B526C55535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5D1DFA-4639-4882-B4C8-12928B2EFCAE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A934AEF-BD72-4A12-8863-1447FC8A280B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F68A90E-561D-49BF-AF9D-60594B7EDECC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375B0A-C65E-49C3-9D48-A0E891F0B41D}"/>
              </a:ext>
            </a:extLst>
          </p:cNvPr>
          <p:cNvCxnSpPr>
            <a:stCxn id="37" idx="7"/>
            <a:endCxn id="34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091C51-083A-4317-8ADE-16EE365FEF1E}"/>
              </a:ext>
            </a:extLst>
          </p:cNvPr>
          <p:cNvCxnSpPr>
            <a:stCxn id="39" idx="4"/>
            <a:endCxn id="37" idx="0"/>
          </p:cNvCxnSpPr>
          <p:nvPr/>
        </p:nvCxnSpPr>
        <p:spPr>
          <a:xfrm flipH="1">
            <a:off x="2238890" y="2831232"/>
            <a:ext cx="3430" cy="1844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397A9D-0AB8-41B0-87DC-FA41F0CB5000}"/>
              </a:ext>
            </a:extLst>
          </p:cNvPr>
          <p:cNvCxnSpPr>
            <a:stCxn id="39" idx="6"/>
            <a:endCxn id="38" idx="0"/>
          </p:cNvCxnSpPr>
          <p:nvPr/>
        </p:nvCxnSpPr>
        <p:spPr>
          <a:xfrm>
            <a:off x="2548354" y="252519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326559B-8270-4AF9-ADA2-E6E191AA0D2F}"/>
              </a:ext>
            </a:extLst>
          </p:cNvPr>
          <p:cNvCxnSpPr>
            <a:stCxn id="37" idx="6"/>
            <a:endCxn id="38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1426C1D-A3C1-4CD5-9821-E081E4BCA3D4}"/>
              </a:ext>
            </a:extLst>
          </p:cNvPr>
          <p:cNvCxnSpPr>
            <a:cxnSpLocks/>
            <a:stCxn id="39" idx="3"/>
            <a:endCxn id="31" idx="7"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3A29F-A278-4D22-8A17-99721C3EEC20}"/>
              </a:ext>
            </a:extLst>
          </p:cNvPr>
          <p:cNvCxnSpPr>
            <a:stCxn id="31" idx="5"/>
            <a:endCxn id="37" idx="1"/>
          </p:cNvCxnSpPr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C43714-FCC4-4B97-9BF6-F104BB7882DA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5FAFCE7F-8B24-44DB-8589-76CAB9402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3574"/>
              </p:ext>
            </p:extLst>
          </p:nvPr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A34B577-CCAC-4B38-A2E5-DE70FF30D026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5514B-E27E-43F7-BCBF-343D85B69BF6}"/>
              </a:ext>
            </a:extLst>
          </p:cNvPr>
          <p:cNvSpPr txBox="1"/>
          <p:nvPr/>
        </p:nvSpPr>
        <p:spPr>
          <a:xfrm>
            <a:off x="-11429" y="357758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6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8C6342-E594-476C-8992-3010EC72840E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7D8D00-992B-493F-8897-9A0B12DFC279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70D81E-34E1-4A13-B013-82EABF50CF56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2E8E83-518E-4803-BA78-3FD651D18315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1E5C33-B0A3-43B7-BDA2-7F3CC3A53591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69408A2-75AC-481A-9A59-5EC4504F6DFC}"/>
              </a:ext>
            </a:extLst>
          </p:cNvPr>
          <p:cNvCxnSpPr>
            <a:stCxn id="27" idx="6"/>
            <a:endCxn id="26" idx="0"/>
          </p:cNvCxnSpPr>
          <p:nvPr/>
        </p:nvCxnSpPr>
        <p:spPr>
          <a:xfrm>
            <a:off x="2548354" y="252519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ABDCE3-DE48-473F-980B-AAD8DD0C1EBA}"/>
              </a:ext>
            </a:extLst>
          </p:cNvPr>
          <p:cNvCxnSpPr>
            <a:stCxn id="23" idx="6"/>
            <a:endCxn id="26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1EDC3A-DC39-4318-B9F9-BB2887888552}"/>
              </a:ext>
            </a:extLst>
          </p:cNvPr>
          <p:cNvCxnSpPr>
            <a:endCxn id="27" idx="4"/>
          </p:cNvCxnSpPr>
          <p:nvPr/>
        </p:nvCxnSpPr>
        <p:spPr>
          <a:xfrm flipV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42068A-0C56-4C69-BA26-4728273FE961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내용 개체 틀 17">
            <a:extLst>
              <a:ext uri="{FF2B5EF4-FFF2-40B4-BE49-F238E27FC236}">
                <a16:creationId xmlns:a16="http://schemas.microsoft.com/office/drawing/2014/main" id="{979F5F97-CB85-484F-84BE-3F5D5E7F798B}"/>
              </a:ext>
            </a:extLst>
          </p:cNvPr>
          <p:cNvGraphicFramePr>
            <a:graphicFrameLocks/>
          </p:cNvGraphicFramePr>
          <p:nvPr/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C61FBED-9B0D-41C2-98B6-8454FF6DE746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B3FF61-AC9A-48D8-B9A5-168188E6CF99}"/>
              </a:ext>
            </a:extLst>
          </p:cNvPr>
          <p:cNvSpPr txBox="1"/>
          <p:nvPr/>
        </p:nvSpPr>
        <p:spPr>
          <a:xfrm>
            <a:off x="1783081" y="532637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9F6304-BE3B-4428-BA10-0AA86C6A7589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3E62E2-93B9-482A-BAF7-4F87DD545E87}"/>
              </a:ext>
            </a:extLst>
          </p:cNvPr>
          <p:cNvCxnSpPr>
            <a:cxnSpLocks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61293D9-0F13-4440-B421-5480873299B5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1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8C6342-E594-476C-8992-3010EC72840E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7D8D00-992B-493F-8897-9A0B12DFC279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70D81E-34E1-4A13-B013-82EABF50CF56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2E8E83-518E-4803-BA78-3FD651D18315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1E5C33-B0A3-43B7-BDA2-7F3CC3A53591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69408A2-75AC-481A-9A59-5EC4504F6DFC}"/>
              </a:ext>
            </a:extLst>
          </p:cNvPr>
          <p:cNvCxnSpPr>
            <a:stCxn id="27" idx="6"/>
            <a:endCxn id="26" idx="0"/>
          </p:cNvCxnSpPr>
          <p:nvPr/>
        </p:nvCxnSpPr>
        <p:spPr>
          <a:xfrm>
            <a:off x="2548354" y="252519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ABDCE3-DE48-473F-980B-AAD8DD0C1EBA}"/>
              </a:ext>
            </a:extLst>
          </p:cNvPr>
          <p:cNvCxnSpPr>
            <a:stCxn id="23" idx="6"/>
            <a:endCxn id="26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1EDC3A-DC39-4318-B9F9-BB2887888552}"/>
              </a:ext>
            </a:extLst>
          </p:cNvPr>
          <p:cNvCxnSpPr>
            <a:endCxn id="27" idx="4"/>
          </p:cNvCxnSpPr>
          <p:nvPr/>
        </p:nvCxnSpPr>
        <p:spPr>
          <a:xfrm flipV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2E83CA-F185-4A45-A25A-124A9A96908C}"/>
              </a:ext>
            </a:extLst>
          </p:cNvPr>
          <p:cNvCxnSpPr>
            <a:stCxn id="23" idx="7"/>
            <a:endCxn id="22" idx="3"/>
          </p:cNvCxnSpPr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42068A-0C56-4C69-BA26-4728273FE961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내용 개체 틀 17">
            <a:extLst>
              <a:ext uri="{FF2B5EF4-FFF2-40B4-BE49-F238E27FC236}">
                <a16:creationId xmlns:a16="http://schemas.microsoft.com/office/drawing/2014/main" id="{979F5F97-CB85-484F-84BE-3F5D5E7F7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970624"/>
              </p:ext>
            </p:extLst>
          </p:nvPr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C61FBED-9B0D-41C2-98B6-8454FF6DE746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B3FF61-AC9A-48D8-B9A5-168188E6CF99}"/>
              </a:ext>
            </a:extLst>
          </p:cNvPr>
          <p:cNvSpPr txBox="1"/>
          <p:nvPr/>
        </p:nvSpPr>
        <p:spPr>
          <a:xfrm>
            <a:off x="1783081" y="532637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9F6304-BE3B-4428-BA10-0AA86C6A7589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42ADA2E-526D-4942-AB85-D8D7F2874C74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6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3A6FCC-92C2-44AE-99F7-F0CE66E9E260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97419B-DF54-44C3-A40F-3132A1C7EFF0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055C7F4-8745-4CEE-B44A-4E55FAF24952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B6AB15-26BD-4333-9CD1-41DB24E52FA8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41D7B10-2433-432A-8CBF-E5A230AD69A3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ED1E3B-99DA-44C1-91AF-CA257657D7ED}"/>
              </a:ext>
            </a:extLst>
          </p:cNvPr>
          <p:cNvCxnSpPr>
            <a:stCxn id="27" idx="6"/>
            <a:endCxn id="26" idx="0"/>
          </p:cNvCxnSpPr>
          <p:nvPr/>
        </p:nvCxnSpPr>
        <p:spPr>
          <a:xfrm>
            <a:off x="2548354" y="252519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253B59E-AA61-4C4B-B9FD-674AF93F0B24}"/>
              </a:ext>
            </a:extLst>
          </p:cNvPr>
          <p:cNvCxnSpPr>
            <a:stCxn id="23" idx="6"/>
            <a:endCxn id="26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3BFCC2-25D8-43DD-B565-22DEC74725FF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>
            <a:off x="3545886" y="3749334"/>
            <a:ext cx="66607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B6CD45-A6C3-475F-BB58-66367370EF08}"/>
              </a:ext>
            </a:extLst>
          </p:cNvPr>
          <p:cNvCxnSpPr/>
          <p:nvPr/>
        </p:nvCxnSpPr>
        <p:spPr>
          <a:xfrm flipV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내용 개체 틀 17">
            <a:extLst>
              <a:ext uri="{FF2B5EF4-FFF2-40B4-BE49-F238E27FC236}">
                <a16:creationId xmlns:a16="http://schemas.microsoft.com/office/drawing/2014/main" id="{B46276CE-F314-485F-BF25-4397634FE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227469"/>
              </p:ext>
            </p:extLst>
          </p:nvPr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70523E2-135E-466B-938F-13586B34E5E7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0B2AB-E946-48DB-AE44-132B62A29B26}"/>
              </a:ext>
            </a:extLst>
          </p:cNvPr>
          <p:cNvSpPr txBox="1"/>
          <p:nvPr/>
        </p:nvSpPr>
        <p:spPr>
          <a:xfrm>
            <a:off x="2720341" y="312038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8BC2B4-8DA9-4872-AD2A-6BC0D9EEA8D3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6FED31-9567-4B8E-9832-EF5A2BBC9BE3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6D4261-5061-451A-B1B6-56BBE1C4F4CE}"/>
              </a:ext>
            </a:extLst>
          </p:cNvPr>
          <p:cNvCxnSpPr/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0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078346-CDF6-4148-A1CA-3457FFE6720B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D01578-7F16-4FCF-9629-CEB24BD021F9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3E590DE-B91B-45F5-ACB4-79F63AEAA5E7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667574-EF36-4172-8191-582B74B56F9C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432A46-6B78-473B-B7A8-467D2D50E699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D8CFC2-3000-4EAD-951B-C9EF4B824AF7}"/>
              </a:ext>
            </a:extLst>
          </p:cNvPr>
          <p:cNvCxnSpPr>
            <a:stCxn id="26" idx="0"/>
            <a:endCxn id="27" idx="6"/>
          </p:cNvCxnSpPr>
          <p:nvPr/>
        </p:nvCxnSpPr>
        <p:spPr>
          <a:xfrm flipH="1" flipV="1"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D0B90C-A079-4524-9D43-9710479E6496}"/>
              </a:ext>
            </a:extLst>
          </p:cNvPr>
          <p:cNvCxnSpPr/>
          <p:nvPr/>
        </p:nvCxnSpPr>
        <p:spPr>
          <a:xfrm flipV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내용 개체 틀 17">
            <a:extLst>
              <a:ext uri="{FF2B5EF4-FFF2-40B4-BE49-F238E27FC236}">
                <a16:creationId xmlns:a16="http://schemas.microsoft.com/office/drawing/2014/main" id="{6B9D1EF0-04BF-4D67-BB86-7E6112A9D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39532"/>
              </p:ext>
            </p:extLst>
          </p:nvPr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DF3652C-9203-4195-8AAB-44CD4857F77A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94670-59EF-4FBB-A509-C24879A3BF87}"/>
              </a:ext>
            </a:extLst>
          </p:cNvPr>
          <p:cNvSpPr txBox="1"/>
          <p:nvPr/>
        </p:nvSpPr>
        <p:spPr>
          <a:xfrm>
            <a:off x="4834891" y="356615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B9FEA3-D0D1-4378-BF14-FF1BF6AC924A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70C6C4-D08B-41E3-AC91-AC5EF02E23B9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F520780-9F8D-4A79-BFCF-9F40FF2B93A5}"/>
              </a:ext>
            </a:extLst>
          </p:cNvPr>
          <p:cNvCxnSpPr/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BE92054-5808-460B-8825-0CF1BAA894AD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54A51B-E9AB-4C22-90B8-790B06251C4A}"/>
              </a:ext>
            </a:extLst>
          </p:cNvPr>
          <p:cNvCxnSpPr/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2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078346-CDF6-4148-A1CA-3457FFE6720B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D01578-7F16-4FCF-9629-CEB24BD021F9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3E590DE-B91B-45F5-ACB4-79F63AEAA5E7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667574-EF36-4172-8191-582B74B56F9C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432A46-6B78-473B-B7A8-467D2D50E699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D0B90C-A079-4524-9D43-9710479E6496}"/>
              </a:ext>
            </a:extLst>
          </p:cNvPr>
          <p:cNvCxnSpPr/>
          <p:nvPr/>
        </p:nvCxnSpPr>
        <p:spPr>
          <a:xfrm flipV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내용 개체 틀 17">
            <a:extLst>
              <a:ext uri="{FF2B5EF4-FFF2-40B4-BE49-F238E27FC236}">
                <a16:creationId xmlns:a16="http://schemas.microsoft.com/office/drawing/2014/main" id="{6B9D1EF0-04BF-4D67-BB86-7E6112A9D4D9}"/>
              </a:ext>
            </a:extLst>
          </p:cNvPr>
          <p:cNvGraphicFramePr>
            <a:graphicFrameLocks/>
          </p:cNvGraphicFramePr>
          <p:nvPr/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DF3652C-9203-4195-8AAB-44CD4857F77A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94670-59EF-4FBB-A509-C24879A3BF87}"/>
              </a:ext>
            </a:extLst>
          </p:cNvPr>
          <p:cNvSpPr txBox="1"/>
          <p:nvPr/>
        </p:nvSpPr>
        <p:spPr>
          <a:xfrm>
            <a:off x="4834891" y="356615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B9FEA3-D0D1-4378-BF14-FF1BF6AC924A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70C6C4-D08B-41E3-AC91-AC5EF02E23B9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F520780-9F8D-4A79-BFCF-9F40FF2B93A5}"/>
              </a:ext>
            </a:extLst>
          </p:cNvPr>
          <p:cNvCxnSpPr/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BE92054-5808-460B-8825-0CF1BAA894AD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CEFC180-FCD7-46CE-95D7-D2F4FA4B9BC6}"/>
              </a:ext>
            </a:extLst>
          </p:cNvPr>
          <p:cNvCxnSpPr/>
          <p:nvPr/>
        </p:nvCxnSpPr>
        <p:spPr>
          <a:xfrm flipH="1" flipV="1"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FDDF365-B499-4EEC-B394-B26F116A7B87}"/>
              </a:ext>
            </a:extLst>
          </p:cNvPr>
          <p:cNvCxnSpPr/>
          <p:nvPr/>
        </p:nvCxnSpPr>
        <p:spPr>
          <a:xfrm flipH="1">
            <a:off x="2544924" y="4055368"/>
            <a:ext cx="1973070" cy="92590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4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078346-CDF6-4148-A1CA-3457FFE6720B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D01578-7F16-4FCF-9629-CEB24BD021F9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3E590DE-B91B-45F5-ACB4-79F63AEAA5E7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667574-EF36-4172-8191-582B74B56F9C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432A46-6B78-473B-B7A8-467D2D50E699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D8CFC2-3000-4EAD-951B-C9EF4B824AF7}"/>
              </a:ext>
            </a:extLst>
          </p:cNvPr>
          <p:cNvCxnSpPr>
            <a:stCxn id="26" idx="0"/>
            <a:endCxn id="27" idx="6"/>
          </p:cNvCxnSpPr>
          <p:nvPr/>
        </p:nvCxnSpPr>
        <p:spPr>
          <a:xfrm flipH="1" flipV="1"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A42148C-8EBC-4157-9853-93A23FB99B90}"/>
              </a:ext>
            </a:extLst>
          </p:cNvPr>
          <p:cNvCxnSpPr>
            <a:stCxn id="26" idx="4"/>
            <a:endCxn id="23" idx="6"/>
          </p:cNvCxnSpPr>
          <p:nvPr/>
        </p:nvCxnSpPr>
        <p:spPr>
          <a:xfrm flipH="1">
            <a:off x="2544924" y="4055368"/>
            <a:ext cx="1973070" cy="9259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D0B90C-A079-4524-9D43-9710479E6496}"/>
              </a:ext>
            </a:extLst>
          </p:cNvPr>
          <p:cNvCxnSpPr/>
          <p:nvPr/>
        </p:nvCxnSpPr>
        <p:spPr>
          <a:xfrm flipV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내용 개체 틀 17">
            <a:extLst>
              <a:ext uri="{FF2B5EF4-FFF2-40B4-BE49-F238E27FC236}">
                <a16:creationId xmlns:a16="http://schemas.microsoft.com/office/drawing/2014/main" id="{6B9D1EF0-04BF-4D67-BB86-7E6112A9D4D9}"/>
              </a:ext>
            </a:extLst>
          </p:cNvPr>
          <p:cNvGraphicFramePr>
            <a:graphicFrameLocks/>
          </p:cNvGraphicFramePr>
          <p:nvPr/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DF3652C-9203-4195-8AAB-44CD4857F77A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94670-59EF-4FBB-A509-C24879A3BF87}"/>
              </a:ext>
            </a:extLst>
          </p:cNvPr>
          <p:cNvSpPr txBox="1"/>
          <p:nvPr/>
        </p:nvSpPr>
        <p:spPr>
          <a:xfrm>
            <a:off x="4834891" y="356615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B9FEA3-D0D1-4378-BF14-FF1BF6AC924A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70C6C4-D08B-41E3-AC91-AC5EF02E23B9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F520780-9F8D-4A79-BFCF-9F40FF2B93A5}"/>
              </a:ext>
            </a:extLst>
          </p:cNvPr>
          <p:cNvCxnSpPr/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7241705-754A-45AE-8491-BD6FBE19DF4F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 30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7BD47BB-5EA2-43E4-80EC-C5773E63BF1E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2110B7C-15EC-4618-A701-29088EB349EB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4A7E4E8-E220-4902-AD9A-2A077D3249D4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EEAD75-0F9D-43B0-95AF-5945DA4B82E7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078439-33AB-4BB7-8014-5760EA71C304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A5689F-31FB-4248-80C2-205736057323}"/>
              </a:ext>
            </a:extLst>
          </p:cNvPr>
          <p:cNvCxnSpPr/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07BEE4-CAD7-4FF8-9C48-36751850DAF2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0D1FB1F-2906-434C-AEF2-585DEBB85CF2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BC977-DDCC-4280-815B-3898FA626AB3}"/>
              </a:ext>
            </a:extLst>
          </p:cNvPr>
          <p:cNvCxnSpPr/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내용 개체 틀 17">
            <a:extLst>
              <a:ext uri="{FF2B5EF4-FFF2-40B4-BE49-F238E27FC236}">
                <a16:creationId xmlns:a16="http://schemas.microsoft.com/office/drawing/2014/main" id="{7E4CF655-AB15-41B5-8967-1522C66E6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115692"/>
              </p:ext>
            </p:extLst>
          </p:nvPr>
        </p:nvGraphicFramePr>
        <p:xfrm>
          <a:off x="7237918" y="355470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1790917-2A2B-4E40-AFBA-61B44FB4D7FC}"/>
              </a:ext>
            </a:extLst>
          </p:cNvPr>
          <p:cNvSpPr txBox="1"/>
          <p:nvPr/>
        </p:nvSpPr>
        <p:spPr>
          <a:xfrm>
            <a:off x="7197351" y="29816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2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091" y="2468006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 of Contents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4" y="2222340"/>
            <a:ext cx="4222998" cy="126541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내용 개체 틀 3"/>
          <p:cNvSpPr txBox="1">
            <a:spLocks/>
          </p:cNvSpPr>
          <p:nvPr/>
        </p:nvSpPr>
        <p:spPr>
          <a:xfrm>
            <a:off x="6528435" y="1725313"/>
            <a:ext cx="3236447" cy="3407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1. Introduction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sz="2400" b="1" dirty="0"/>
              <a:t>2. DFS,BFS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sz="2400" b="1" dirty="0"/>
              <a:t>3. Topological Sort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400" b="1" dirty="0"/>
              <a:t>4. Conclusion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5A138-07A0-47C8-A718-5E8ADF5512B8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2/30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529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Analysis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12/ 30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13796C-30DE-4A91-A131-E2DD89C1AA86}"/>
              </a:ext>
            </a:extLst>
          </p:cNvPr>
          <p:cNvSpPr/>
          <p:nvPr/>
        </p:nvSpPr>
        <p:spPr>
          <a:xfrm>
            <a:off x="853872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7D1F0BA-2AE2-40BA-A4B7-8EDAE65421B2}"/>
              </a:ext>
            </a:extLst>
          </p:cNvPr>
          <p:cNvSpPr/>
          <p:nvPr/>
        </p:nvSpPr>
        <p:spPr>
          <a:xfrm>
            <a:off x="2888098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2952926-47F7-4DA6-A2D5-E4EEF5C6C39F}"/>
              </a:ext>
            </a:extLst>
          </p:cNvPr>
          <p:cNvSpPr/>
          <p:nvPr/>
        </p:nvSpPr>
        <p:spPr>
          <a:xfrm>
            <a:off x="1887136" y="461808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101DE0-8D47-4425-9D55-E3AD79A57E66}"/>
              </a:ext>
            </a:extLst>
          </p:cNvPr>
          <p:cNvSpPr/>
          <p:nvPr/>
        </p:nvSpPr>
        <p:spPr>
          <a:xfrm>
            <a:off x="4166240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820EAD-2FEA-4E29-8271-259E2ED0B637}"/>
              </a:ext>
            </a:extLst>
          </p:cNvPr>
          <p:cNvSpPr/>
          <p:nvPr/>
        </p:nvSpPr>
        <p:spPr>
          <a:xfrm>
            <a:off x="1890566" y="2162014"/>
            <a:ext cx="612068" cy="6120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5CED44-7330-404C-85C2-316A3E16BE37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376305" y="390858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F0E7E-4BF1-446B-A07C-441AF5878A06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2409569" y="390858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083468-28D0-4A33-B271-6B918054B628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flipH="1">
            <a:off x="2193170" y="2774082"/>
            <a:ext cx="3430" cy="1844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6C27E8-19B1-43FD-B062-B7ECAAB36CD4}"/>
              </a:ext>
            </a:extLst>
          </p:cNvPr>
          <p:cNvCxnSpPr>
            <a:cxnSpLocks/>
            <a:stCxn id="13" idx="6"/>
            <a:endCxn id="12" idx="0"/>
          </p:cNvCxnSpPr>
          <p:nvPr/>
        </p:nvCxnSpPr>
        <p:spPr>
          <a:xfrm>
            <a:off x="2502634" y="246804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2E5DDB-6C31-4151-B2F2-A0F2599D93D5}"/>
              </a:ext>
            </a:extLst>
          </p:cNvPr>
          <p:cNvCxnSpPr>
            <a:cxnSpLocks/>
            <a:stCxn id="11" idx="6"/>
            <a:endCxn id="12" idx="4"/>
          </p:cNvCxnSpPr>
          <p:nvPr/>
        </p:nvCxnSpPr>
        <p:spPr>
          <a:xfrm flipV="1">
            <a:off x="2499204" y="399821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D5FDBF-1FA4-425D-AF6A-4881B6827C8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500166" y="369218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7C358C3-61D1-4EEC-BC58-75CBF5ADB8E8}"/>
              </a:ext>
            </a:extLst>
          </p:cNvPr>
          <p:cNvCxnSpPr>
            <a:stCxn id="13" idx="3"/>
            <a:endCxn id="9" idx="7"/>
          </p:cNvCxnSpPr>
          <p:nvPr/>
        </p:nvCxnSpPr>
        <p:spPr>
          <a:xfrm flipH="1">
            <a:off x="1376305" y="2684447"/>
            <a:ext cx="603896" cy="791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80C10276-6E4C-4371-A162-3138491A7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8840" y="3184586"/>
                <a:ext cx="6111240" cy="15109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b="1" dirty="0"/>
                  <a:t>Adjacent list : </a:t>
                </a:r>
                <a14:m>
                  <m:oMath xmlns:m="http://schemas.openxmlformats.org/officeDocument/2006/math">
                    <m:r>
                      <a:rPr lang="en-US" altLang="ko-KR" b="1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b="1" i="1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𝒗𝒆𝒕𝒆𝒙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𝒆𝒅𝒈𝒆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80C10276-6E4C-4371-A162-3138491A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840" y="3184586"/>
                <a:ext cx="6111240" cy="1510937"/>
              </a:xfrm>
              <a:prstGeom prst="rect">
                <a:avLst/>
              </a:prstGeom>
              <a:blipFill>
                <a:blip r:embed="rId3"/>
                <a:stretch>
                  <a:fillRect l="-2096" t="-6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0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5636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BFS (Breadth First Search)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FF6266-BBA4-4C0A-9EE9-525F1912F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017" y="1506815"/>
            <a:ext cx="11222733" cy="3666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It visits vertices near the starting vertex first.</a:t>
            </a:r>
          </a:p>
          <a:p>
            <a:pPr>
              <a:buFontTx/>
              <a:buChar char="-"/>
            </a:pPr>
            <a:endParaRPr lang="en-US" altLang="ko-K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When you want to find the shortest path, you can choose this method.</a:t>
            </a:r>
          </a:p>
          <a:p>
            <a:pPr>
              <a:buFontTx/>
              <a:buChar char="-"/>
            </a:pPr>
            <a:endParaRPr lang="en-US" altLang="ko-K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It used data structure called ‘Queue’</a:t>
            </a:r>
          </a:p>
          <a:p>
            <a:pPr>
              <a:buFontTx/>
              <a:buChar char="-"/>
            </a:pPr>
            <a:endParaRPr lang="en-US" altLang="ko-K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Must be checked whether any nodes have been visited.</a:t>
            </a:r>
          </a:p>
          <a:p>
            <a:pPr marL="0" indent="0">
              <a:buNone/>
            </a:pPr>
            <a:r>
              <a:rPr lang="en-US" altLang="ko-KR" sz="2600" dirty="0">
                <a:latin typeface="Arial" panose="020B0604020202020204" pitchFamily="34" charset="0"/>
                <a:cs typeface="Arial" panose="020B0604020202020204" pitchFamily="34" charset="0"/>
              </a:rPr>
              <a:t>  If you not, there is a risk into an infinite loop.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13/ 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94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14/ 30</a:t>
            </a:r>
            <a:endParaRPr lang="ko-KR" altLang="en-US" b="1" dirty="0"/>
          </a:p>
        </p:txBody>
      </p:sp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B761ED9B-219B-45C3-95B9-841284E9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0" y="944293"/>
            <a:ext cx="6617970" cy="553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17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15/ 30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E3B33EA-B31E-485A-80AC-848B12A37F34}"/>
              </a:ext>
            </a:extLst>
          </p:cNvPr>
          <p:cNvSpPr/>
          <p:nvPr/>
        </p:nvSpPr>
        <p:spPr>
          <a:xfrm>
            <a:off x="853872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A48630-E98E-418A-BD7D-E221A913656D}"/>
              </a:ext>
            </a:extLst>
          </p:cNvPr>
          <p:cNvSpPr/>
          <p:nvPr/>
        </p:nvSpPr>
        <p:spPr>
          <a:xfrm>
            <a:off x="2888098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367D62-A912-414C-975D-38A533F35145}"/>
              </a:ext>
            </a:extLst>
          </p:cNvPr>
          <p:cNvSpPr/>
          <p:nvPr/>
        </p:nvSpPr>
        <p:spPr>
          <a:xfrm>
            <a:off x="1887136" y="461808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04273B-1FD6-4FBE-B2BD-B4B5D8804D42}"/>
              </a:ext>
            </a:extLst>
          </p:cNvPr>
          <p:cNvSpPr/>
          <p:nvPr/>
        </p:nvSpPr>
        <p:spPr>
          <a:xfrm>
            <a:off x="4166240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D8D30F7-1C51-4411-B8E7-F2FF826C77C5}"/>
              </a:ext>
            </a:extLst>
          </p:cNvPr>
          <p:cNvSpPr/>
          <p:nvPr/>
        </p:nvSpPr>
        <p:spPr>
          <a:xfrm>
            <a:off x="1890566" y="2162014"/>
            <a:ext cx="612068" cy="6120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538B2A-DE95-498C-80C3-50A2E350F121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1376305" y="390858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83A196C-266D-4C1A-9F96-895688B3D083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2409569" y="390858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4F64C4-2838-43AD-A784-5F70FD3E37A0}"/>
              </a:ext>
            </a:extLst>
          </p:cNvPr>
          <p:cNvCxnSpPr>
            <a:cxnSpLocks/>
            <a:stCxn id="30" idx="4"/>
            <a:endCxn id="28" idx="0"/>
          </p:cNvCxnSpPr>
          <p:nvPr/>
        </p:nvCxnSpPr>
        <p:spPr>
          <a:xfrm flipH="1">
            <a:off x="2193170" y="2774082"/>
            <a:ext cx="3430" cy="1844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FA6C56-D367-41FA-855B-12610DB5B6B4}"/>
              </a:ext>
            </a:extLst>
          </p:cNvPr>
          <p:cNvCxnSpPr>
            <a:cxnSpLocks/>
            <a:stCxn id="30" idx="6"/>
            <a:endCxn id="29" idx="0"/>
          </p:cNvCxnSpPr>
          <p:nvPr/>
        </p:nvCxnSpPr>
        <p:spPr>
          <a:xfrm>
            <a:off x="2502634" y="246804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E74BA3-3A8F-4056-A505-0414B4BD21D8}"/>
              </a:ext>
            </a:extLst>
          </p:cNvPr>
          <p:cNvCxnSpPr>
            <a:cxnSpLocks/>
            <a:stCxn id="28" idx="6"/>
            <a:endCxn id="29" idx="4"/>
          </p:cNvCxnSpPr>
          <p:nvPr/>
        </p:nvCxnSpPr>
        <p:spPr>
          <a:xfrm flipV="1">
            <a:off x="2499204" y="399821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A8FDB8-9FE3-4E01-AB81-9CC254D1233A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3500166" y="369218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C2229A-2030-44E9-8631-FEE3FCD7555D}"/>
              </a:ext>
            </a:extLst>
          </p:cNvPr>
          <p:cNvCxnSpPr>
            <a:stCxn id="30" idx="3"/>
            <a:endCxn id="26" idx="7"/>
          </p:cNvCxnSpPr>
          <p:nvPr/>
        </p:nvCxnSpPr>
        <p:spPr>
          <a:xfrm flipH="1">
            <a:off x="1376305" y="2684447"/>
            <a:ext cx="603896" cy="791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A658BD4E-FFBC-4F1F-BF8D-E84364414E7F}"/>
              </a:ext>
            </a:extLst>
          </p:cNvPr>
          <p:cNvSpPr/>
          <p:nvPr/>
        </p:nvSpPr>
        <p:spPr>
          <a:xfrm>
            <a:off x="6980726" y="21429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9E857A-AE74-4610-BE7F-255C971C7849}"/>
              </a:ext>
            </a:extLst>
          </p:cNvPr>
          <p:cNvCxnSpPr>
            <a:cxnSpLocks/>
          </p:cNvCxnSpPr>
          <p:nvPr/>
        </p:nvCxnSpPr>
        <p:spPr>
          <a:xfrm>
            <a:off x="6831925" y="3563738"/>
            <a:ext cx="100413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24B4F85-9A74-4C12-BA35-74A41F263748}"/>
              </a:ext>
            </a:extLst>
          </p:cNvPr>
          <p:cNvCxnSpPr>
            <a:cxnSpLocks/>
          </p:cNvCxnSpPr>
          <p:nvPr/>
        </p:nvCxnSpPr>
        <p:spPr>
          <a:xfrm>
            <a:off x="6898343" y="4735303"/>
            <a:ext cx="100716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89DC67-06FF-4847-AD3C-3F6F8BC5EA27}"/>
              </a:ext>
            </a:extLst>
          </p:cNvPr>
          <p:cNvSpPr txBox="1"/>
          <p:nvPr/>
        </p:nvSpPr>
        <p:spPr>
          <a:xfrm>
            <a:off x="8389620" y="222297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 vertex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374015-AC92-44ED-967B-F26006C394B7}"/>
              </a:ext>
            </a:extLst>
          </p:cNvPr>
          <p:cNvSpPr txBox="1"/>
          <p:nvPr/>
        </p:nvSpPr>
        <p:spPr>
          <a:xfrm>
            <a:off x="8359140" y="339264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 edge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2B20F7-8565-4C1B-ADF8-B06F853C53F1}"/>
              </a:ext>
            </a:extLst>
          </p:cNvPr>
          <p:cNvSpPr txBox="1"/>
          <p:nvPr/>
        </p:nvSpPr>
        <p:spPr>
          <a:xfrm>
            <a:off x="8359140" y="456993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 edge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1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87A5D0-8E8B-49EF-8E54-DDACE04D4241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1F0A5A-0F26-494A-A73D-C46787CDA6FB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199DF9-5D75-431A-A797-2791BAC6F31C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DDA9D7D-F9E3-4B9C-90EA-1BB968551BBC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A7F5A0-27C2-4E50-A249-B23517AABA38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73488D-77F2-421C-9531-36E4C422E63F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1422025" y="396573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5A1C6D-8364-47E0-AA98-A75A052FF84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1F869A7-03F8-4AF4-A9DA-4E17DF81CC3A}"/>
              </a:ext>
            </a:extLst>
          </p:cNvPr>
          <p:cNvCxnSpPr>
            <a:stCxn id="13" idx="4"/>
            <a:endCxn id="11" idx="0"/>
          </p:cNvCxnSpPr>
          <p:nvPr/>
        </p:nvCxnSpPr>
        <p:spPr>
          <a:xfrm flipH="1">
            <a:off x="2238890" y="2831232"/>
            <a:ext cx="3430" cy="1844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E4D22C-EBB3-4B1C-9039-94177086F18C}"/>
              </a:ext>
            </a:extLst>
          </p:cNvPr>
          <p:cNvCxnSpPr>
            <a:stCxn id="13" idx="6"/>
            <a:endCxn id="12" idx="0"/>
          </p:cNvCxnSpPr>
          <p:nvPr/>
        </p:nvCxnSpPr>
        <p:spPr>
          <a:xfrm>
            <a:off x="2548354" y="252519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531B76-E6D1-4E98-AC1D-91B1F5498913}"/>
              </a:ext>
            </a:extLst>
          </p:cNvPr>
          <p:cNvCxnSpPr>
            <a:stCxn id="11" idx="6"/>
            <a:endCxn id="12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35B6A56-0B2C-454C-89AD-98707B97B8AE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3359785-2CE7-4A7F-BD2E-6EDB5F0FF34F}"/>
              </a:ext>
            </a:extLst>
          </p:cNvPr>
          <p:cNvCxnSpPr/>
          <p:nvPr/>
        </p:nvCxnSpPr>
        <p:spPr>
          <a:xfrm flipH="1">
            <a:off x="1422025" y="2741597"/>
            <a:ext cx="603896" cy="791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588060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28" name="내용 개체 틀 17">
            <a:extLst>
              <a:ext uri="{FF2B5EF4-FFF2-40B4-BE49-F238E27FC236}">
                <a16:creationId xmlns:a16="http://schemas.microsoft.com/office/drawing/2014/main" id="{26DFAB34-D0DB-478D-B62A-7F4904DA3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514543"/>
              </p:ext>
            </p:extLst>
          </p:nvPr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F7EF75-46F7-4E16-9E11-AE66A7AFAB76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34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475761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28" name="내용 개체 틀 17">
            <a:extLst>
              <a:ext uri="{FF2B5EF4-FFF2-40B4-BE49-F238E27FC236}">
                <a16:creationId xmlns:a16="http://schemas.microsoft.com/office/drawing/2014/main" id="{26DFAB34-D0DB-478D-B62A-7F4904DA33FF}"/>
              </a:ext>
            </a:extLst>
          </p:cNvPr>
          <p:cNvGraphicFramePr>
            <a:graphicFrameLocks/>
          </p:cNvGraphicFramePr>
          <p:nvPr/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F7EF75-46F7-4E16-9E11-AE66A7AFAB76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FC1F8FF-7DCD-4387-A76B-0F585A38849A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B5659E2-6934-4600-BECF-E14F48FDDDA6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87C94E-950D-4EA7-90EC-C33384395DB9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8DA9CD3-8FE8-48D9-A4C9-FDFA48E54DA7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2D6817-AD16-452D-AF63-954FAF616A21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29B8C3E-8B93-4D90-BE95-2BA13E8F5ABA}"/>
              </a:ext>
            </a:extLst>
          </p:cNvPr>
          <p:cNvCxnSpPr>
            <a:stCxn id="32" idx="3"/>
            <a:endCxn id="26" idx="7"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780E83-0A20-43B5-AC80-55F6178B6844}"/>
              </a:ext>
            </a:extLst>
          </p:cNvPr>
          <p:cNvCxnSpPr>
            <a:stCxn id="26" idx="5"/>
            <a:endCxn id="30" idx="1"/>
          </p:cNvCxnSpPr>
          <p:nvPr/>
        </p:nvCxnSpPr>
        <p:spPr>
          <a:xfrm>
            <a:off x="1422025" y="396573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2C719A0-CEE1-454A-8D49-86080971C64A}"/>
              </a:ext>
            </a:extLst>
          </p:cNvPr>
          <p:cNvCxnSpPr>
            <a:stCxn id="30" idx="7"/>
            <a:endCxn id="27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8717B0-94DD-418F-AA41-C5E250A7D999}"/>
              </a:ext>
            </a:extLst>
          </p:cNvPr>
          <p:cNvCxnSpPr>
            <a:stCxn id="32" idx="4"/>
            <a:endCxn id="30" idx="0"/>
          </p:cNvCxnSpPr>
          <p:nvPr/>
        </p:nvCxnSpPr>
        <p:spPr>
          <a:xfrm flipH="1">
            <a:off x="2238890" y="2831232"/>
            <a:ext cx="3430" cy="1844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989B46E-AAC2-4239-92D4-D28CBB53C067}"/>
              </a:ext>
            </a:extLst>
          </p:cNvPr>
          <p:cNvCxnSpPr>
            <a:stCxn id="32" idx="6"/>
            <a:endCxn id="31" idx="0"/>
          </p:cNvCxnSpPr>
          <p:nvPr/>
        </p:nvCxnSpPr>
        <p:spPr>
          <a:xfrm>
            <a:off x="2548354" y="252519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F779A0-6619-4CA9-83AC-9819E1DF60E6}"/>
              </a:ext>
            </a:extLst>
          </p:cNvPr>
          <p:cNvCxnSpPr>
            <a:stCxn id="30" idx="6"/>
            <a:endCxn id="31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DCF5482-8830-4535-A9B0-73F9B0879760}"/>
              </a:ext>
            </a:extLst>
          </p:cNvPr>
          <p:cNvCxnSpPr>
            <a:stCxn id="27" idx="6"/>
            <a:endCxn id="31" idx="2"/>
          </p:cNvCxnSpPr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35040D-9E33-468F-B6EE-DDD2932E6C2F}"/>
              </a:ext>
            </a:extLst>
          </p:cNvPr>
          <p:cNvSpPr txBox="1"/>
          <p:nvPr/>
        </p:nvSpPr>
        <p:spPr>
          <a:xfrm>
            <a:off x="1828801" y="177164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47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4062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28" name="내용 개체 틀 17">
            <a:extLst>
              <a:ext uri="{FF2B5EF4-FFF2-40B4-BE49-F238E27FC236}">
                <a16:creationId xmlns:a16="http://schemas.microsoft.com/office/drawing/2014/main" id="{26DFAB34-D0DB-478D-B62A-7F4904DA3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134859"/>
              </p:ext>
            </p:extLst>
          </p:nvPr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F7EF75-46F7-4E16-9E11-AE66A7AFAB76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2FA56D8-4D81-4E01-8083-9BA31C35E145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60C26E0-A7C4-4F37-98C6-D4DF6B2F51F0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1A3CE7F-33B9-4979-8470-2BB8DF24457F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7C5223D-755D-45B2-8A5C-BDBAD59BD0A1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0A0E50-78B3-4EA1-A754-81B8FE6BFED9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7657DF4-ED16-4110-9153-4881D539A5FB}"/>
              </a:ext>
            </a:extLst>
          </p:cNvPr>
          <p:cNvCxnSpPr>
            <a:stCxn id="42" idx="7"/>
            <a:endCxn id="41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68CC0B-2E6F-45B7-A52D-F57F8F0B52E9}"/>
              </a:ext>
            </a:extLst>
          </p:cNvPr>
          <p:cNvCxnSpPr>
            <a:stCxn id="44" idx="6"/>
            <a:endCxn id="43" idx="0"/>
          </p:cNvCxnSpPr>
          <p:nvPr/>
        </p:nvCxnSpPr>
        <p:spPr>
          <a:xfrm>
            <a:off x="2548354" y="252519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76FC34F-6551-42CC-B3E8-25F39D3BAB65}"/>
              </a:ext>
            </a:extLst>
          </p:cNvPr>
          <p:cNvCxnSpPr>
            <a:stCxn id="42" idx="6"/>
            <a:endCxn id="43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00116A6-EB36-4270-81FB-8A8E1602099D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07BECDA-9943-434B-BC38-1A1763728412}"/>
              </a:ext>
            </a:extLst>
          </p:cNvPr>
          <p:cNvCxnSpPr/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9C16D4-6DB1-4990-B7BC-6450C7B74A25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5D2F38-4E11-4412-A96A-8102423270A8}"/>
              </a:ext>
            </a:extLst>
          </p:cNvPr>
          <p:cNvCxnSpPr>
            <a:stCxn id="44" idx="4"/>
            <a:endCxn id="42" idx="0"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DC571B5-D4C6-4EFC-8A03-D8DD00FDB512}"/>
              </a:ext>
            </a:extLst>
          </p:cNvPr>
          <p:cNvSpPr txBox="1"/>
          <p:nvPr/>
        </p:nvSpPr>
        <p:spPr>
          <a:xfrm>
            <a:off x="1828801" y="177164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36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279504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28" name="내용 개체 틀 17">
            <a:extLst>
              <a:ext uri="{FF2B5EF4-FFF2-40B4-BE49-F238E27FC236}">
                <a16:creationId xmlns:a16="http://schemas.microsoft.com/office/drawing/2014/main" id="{26DFAB34-D0DB-478D-B62A-7F4904DA3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496740"/>
              </p:ext>
            </p:extLst>
          </p:nvPr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F7EF75-46F7-4E16-9E11-AE66A7AFAB76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3A8A25-216B-4770-838D-C2F8840AD08B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DF7DBCF-F594-41A7-9568-DF49EA7CF046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599E2EB-B1E8-4B31-A6D8-4039AE3B0B1D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9A60AFA-3F2C-4C7E-B0AD-88CCC6C693CA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5EEBD2E-8310-4DC5-AF7F-8915F2910F69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FD0D32-80B7-4330-A7CA-835F14D86346}"/>
              </a:ext>
            </a:extLst>
          </p:cNvPr>
          <p:cNvCxnSpPr>
            <a:stCxn id="42" idx="7"/>
            <a:endCxn id="41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5992B2E-84A6-432E-9055-F3D30B33E325}"/>
              </a:ext>
            </a:extLst>
          </p:cNvPr>
          <p:cNvCxnSpPr>
            <a:stCxn id="42" idx="6"/>
            <a:endCxn id="43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951256D-DA3D-4EBF-80EB-18F3FC0BC752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269FC0-3274-4E50-9AE6-D8D623BE6DEB}"/>
              </a:ext>
            </a:extLst>
          </p:cNvPr>
          <p:cNvCxnSpPr/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FDFB9F2-A92D-425D-8D71-9330C1BE7808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33B0CA2-79DC-46D9-9C50-ED1D643E5FC6}"/>
              </a:ext>
            </a:extLst>
          </p:cNvPr>
          <p:cNvCxnSpPr>
            <a:stCxn id="44" idx="4"/>
            <a:endCxn id="42" idx="0"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A2B41DC-0DBC-4541-8965-E340439F44D1}"/>
              </a:ext>
            </a:extLst>
          </p:cNvPr>
          <p:cNvCxnSpPr/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61C6B2A-6FE5-4BA6-A423-E8F082D44045}"/>
              </a:ext>
            </a:extLst>
          </p:cNvPr>
          <p:cNvSpPr txBox="1"/>
          <p:nvPr/>
        </p:nvSpPr>
        <p:spPr>
          <a:xfrm>
            <a:off x="1828801" y="177164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049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675944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28" name="내용 개체 틀 17">
            <a:extLst>
              <a:ext uri="{FF2B5EF4-FFF2-40B4-BE49-F238E27FC236}">
                <a16:creationId xmlns:a16="http://schemas.microsoft.com/office/drawing/2014/main" id="{26DFAB34-D0DB-478D-B62A-7F4904DA3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633091"/>
              </p:ext>
            </p:extLst>
          </p:nvPr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F7EF75-46F7-4E16-9E11-AE66A7AFAB76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B1D8C9C-D0B6-4D1D-AC4D-51F91001E948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515C48E-04A9-4BC3-8413-E760A58C4A21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95B2D3F-66EB-4D19-94BC-D20656082E40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190613D-3C9D-49C3-9C3D-63E8AAAC819A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F07B4D-C069-45C5-9C4D-7BC524CA4ED3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CB6ADE0-8EB7-4079-A994-9455A42E5F1E}"/>
              </a:ext>
            </a:extLst>
          </p:cNvPr>
          <p:cNvCxnSpPr>
            <a:stCxn id="42" idx="7"/>
            <a:endCxn id="41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CCD01AA-A315-4F33-96FB-E375DDD28C78}"/>
              </a:ext>
            </a:extLst>
          </p:cNvPr>
          <p:cNvCxnSpPr>
            <a:stCxn id="42" idx="6"/>
            <a:endCxn id="43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FB224E-7E97-43F3-B311-E6265F6A2AA8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4EDC8B3-1E08-44A9-8E05-C99A270CB98E}"/>
              </a:ext>
            </a:extLst>
          </p:cNvPr>
          <p:cNvCxnSpPr/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7360B5C-AFFA-4539-862C-98354FD8D942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E8E00CE-6C8C-4531-B36F-C0DB72D9EF54}"/>
              </a:ext>
            </a:extLst>
          </p:cNvPr>
          <p:cNvCxnSpPr>
            <a:stCxn id="44" idx="4"/>
            <a:endCxn id="42" idx="0"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061B3E0-4353-4A9D-ADD1-412F538023F8}"/>
              </a:ext>
            </a:extLst>
          </p:cNvPr>
          <p:cNvCxnSpPr/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2980F0-F47D-4053-9343-2411AD4FD336}"/>
              </a:ext>
            </a:extLst>
          </p:cNvPr>
          <p:cNvSpPr txBox="1"/>
          <p:nvPr/>
        </p:nvSpPr>
        <p:spPr>
          <a:xfrm>
            <a:off x="1828801" y="177164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679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29007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391B4F-C14A-4191-8904-B699A46A3755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C341D3F-8E67-46C6-B7D6-6977C60DFDCC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019512-1AF0-4AA1-A135-ACD063C59D9F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4EBFE8A-1B61-4567-8BA6-AD86F2414815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93F0A2-1932-48F1-9FBC-07B4F4110DF6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ADFF598-CE2A-4922-B16F-9F4B4F824BB7}"/>
              </a:ext>
            </a:extLst>
          </p:cNvPr>
          <p:cNvCxnSpPr>
            <a:stCxn id="42" idx="7"/>
            <a:endCxn id="41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444172A-FC67-42D1-9C69-F050310AFF6C}"/>
              </a:ext>
            </a:extLst>
          </p:cNvPr>
          <p:cNvCxnSpPr>
            <a:stCxn id="42" idx="6"/>
            <a:endCxn id="43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EA58B09-5008-4DDC-9FFA-3FED133B5A40}"/>
              </a:ext>
            </a:extLst>
          </p:cNvPr>
          <p:cNvCxnSpPr>
            <a:cxnSpLocks/>
            <a:stCxn id="44" idx="3"/>
            <a:endCxn id="40" idx="7"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1F3409-50D1-433A-8414-4EDEA1B144FA}"/>
              </a:ext>
            </a:extLst>
          </p:cNvPr>
          <p:cNvCxnSpPr>
            <a:stCxn id="40" idx="5"/>
            <a:endCxn id="42" idx="1"/>
          </p:cNvCxnSpPr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7B19E0-77CE-4125-B64C-A9971899865C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내용 개체 틀 17">
            <a:extLst>
              <a:ext uri="{FF2B5EF4-FFF2-40B4-BE49-F238E27FC236}">
                <a16:creationId xmlns:a16="http://schemas.microsoft.com/office/drawing/2014/main" id="{3C12141B-2A63-4641-8D30-294D982C6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121810"/>
              </p:ext>
            </p:extLst>
          </p:nvPr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E8CB893-537C-4BA9-9A91-1460BBBFEA9C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C8819B8-E7BA-47A2-B1B8-1A34A5184D70}"/>
              </a:ext>
            </a:extLst>
          </p:cNvPr>
          <p:cNvCxnSpPr>
            <a:cxnSpLocks/>
            <a:stCxn id="44" idx="4"/>
            <a:endCxn id="42" idx="0"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3BB4FD5-8746-4C50-867F-695DF356FCBF}"/>
              </a:ext>
            </a:extLst>
          </p:cNvPr>
          <p:cNvCxnSpPr>
            <a:cxnSpLocks/>
            <a:stCxn id="44" idx="6"/>
            <a:endCxn id="43" idx="0"/>
          </p:cNvCxnSpPr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5FE377-29E8-4712-B563-9F86D1125E95}"/>
              </a:ext>
            </a:extLst>
          </p:cNvPr>
          <p:cNvSpPr txBox="1"/>
          <p:nvPr/>
        </p:nvSpPr>
        <p:spPr>
          <a:xfrm>
            <a:off x="68581" y="325754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7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7044" y="2774423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Introduction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3/30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454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391B4F-C14A-4191-8904-B699A46A3755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C341D3F-8E67-46C6-B7D6-6977C60DFDCC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019512-1AF0-4AA1-A135-ACD063C59D9F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4EBFE8A-1B61-4567-8BA6-AD86F2414815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93F0A2-1932-48F1-9FBC-07B4F4110DF6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ADFF598-CE2A-4922-B16F-9F4B4F824BB7}"/>
              </a:ext>
            </a:extLst>
          </p:cNvPr>
          <p:cNvCxnSpPr>
            <a:stCxn id="42" idx="7"/>
            <a:endCxn id="41" idx="3"/>
          </p:cNvCxnSpPr>
          <p:nvPr/>
        </p:nvCxnSpPr>
        <p:spPr>
          <a:xfrm flipV="1">
            <a:off x="2455289" y="396573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444172A-FC67-42D1-9C69-F050310AFF6C}"/>
              </a:ext>
            </a:extLst>
          </p:cNvPr>
          <p:cNvCxnSpPr>
            <a:stCxn id="42" idx="6"/>
            <a:endCxn id="43" idx="4"/>
          </p:cNvCxnSpPr>
          <p:nvPr/>
        </p:nvCxnSpPr>
        <p:spPr>
          <a:xfrm flipV="1">
            <a:off x="2544924" y="405536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EA58B09-5008-4DDC-9FFA-3FED133B5A40}"/>
              </a:ext>
            </a:extLst>
          </p:cNvPr>
          <p:cNvCxnSpPr>
            <a:cxnSpLocks/>
            <a:stCxn id="44" idx="3"/>
            <a:endCxn id="40" idx="7"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1F3409-50D1-433A-8414-4EDEA1B144FA}"/>
              </a:ext>
            </a:extLst>
          </p:cNvPr>
          <p:cNvCxnSpPr>
            <a:stCxn id="40" idx="5"/>
            <a:endCxn id="42" idx="1"/>
          </p:cNvCxnSpPr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7B19E0-77CE-4125-B64C-A9971899865C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내용 개체 틀 17">
            <a:extLst>
              <a:ext uri="{FF2B5EF4-FFF2-40B4-BE49-F238E27FC236}">
                <a16:creationId xmlns:a16="http://schemas.microsoft.com/office/drawing/2014/main" id="{3C12141B-2A63-4641-8D30-294D982C6D5D}"/>
              </a:ext>
            </a:extLst>
          </p:cNvPr>
          <p:cNvGraphicFramePr>
            <a:graphicFrameLocks/>
          </p:cNvGraphicFramePr>
          <p:nvPr/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E8CB893-537C-4BA9-9A91-1460BBBFEA9C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C8819B8-E7BA-47A2-B1B8-1A34A5184D70}"/>
              </a:ext>
            </a:extLst>
          </p:cNvPr>
          <p:cNvCxnSpPr>
            <a:cxnSpLocks/>
            <a:stCxn id="44" idx="4"/>
            <a:endCxn id="42" idx="0"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3BB4FD5-8746-4C50-867F-695DF356FCBF}"/>
              </a:ext>
            </a:extLst>
          </p:cNvPr>
          <p:cNvCxnSpPr>
            <a:cxnSpLocks/>
            <a:stCxn id="44" idx="6"/>
            <a:endCxn id="43" idx="0"/>
          </p:cNvCxnSpPr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5FE377-29E8-4712-B563-9F86D1125E95}"/>
              </a:ext>
            </a:extLst>
          </p:cNvPr>
          <p:cNvSpPr txBox="1"/>
          <p:nvPr/>
        </p:nvSpPr>
        <p:spPr>
          <a:xfrm>
            <a:off x="68581" y="325754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655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1342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2" name="내용 개체 틀 17">
            <a:extLst>
              <a:ext uri="{FF2B5EF4-FFF2-40B4-BE49-F238E27FC236}">
                <a16:creationId xmlns:a16="http://schemas.microsoft.com/office/drawing/2014/main" id="{3C12141B-2A63-4641-8D30-294D982C6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269777"/>
              </p:ext>
            </p:extLst>
          </p:nvPr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E8CB893-537C-4BA9-9A91-1460BBBFEA9C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2C7A28B-C6EB-4288-8305-59B9297377AA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41CAD5-AAD7-4813-9708-68E0A46DBE87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56A9BD7-895F-4D2B-8FB5-0DE72EF1CA3F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80172C6-8264-4E36-8683-0275A4045C0E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91FE39-C171-4168-9622-CBA6A9F7A591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7CFFB2-27EA-4B30-9F8E-4891321D179A}"/>
              </a:ext>
            </a:extLst>
          </p:cNvPr>
          <p:cNvCxnSpPr>
            <a:stCxn id="28" idx="7"/>
            <a:endCxn id="27" idx="3"/>
          </p:cNvCxnSpPr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351F8B-D509-4862-A373-F36C8655EE7C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D1FCDF-FAEA-4775-AA07-F17B17F4BBA4}"/>
              </a:ext>
            </a:extLst>
          </p:cNvPr>
          <p:cNvCxnSpPr>
            <a:stCxn id="28" idx="6"/>
            <a:endCxn id="29" idx="4"/>
          </p:cNvCxnSpPr>
          <p:nvPr/>
        </p:nvCxnSpPr>
        <p:spPr>
          <a:xfrm flipV="1">
            <a:off x="2544924" y="4055368"/>
            <a:ext cx="1973070" cy="92590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971DD5D-E698-4E07-A9C2-1A0729558784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E6CCF53-11FA-4A93-B818-E10308B592F2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E913DF5-2FCB-4FCA-A059-A357BD929C0A}"/>
              </a:ext>
            </a:extLst>
          </p:cNvPr>
          <p:cNvCxnSpPr>
            <a:cxnSpLocks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8E356B-A076-4327-A335-BB00D0529807}"/>
              </a:ext>
            </a:extLst>
          </p:cNvPr>
          <p:cNvCxnSpPr>
            <a:cxnSpLocks/>
          </p:cNvCxnSpPr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63027FA-98B2-4982-9BA7-6B54FFFE1E00}"/>
              </a:ext>
            </a:extLst>
          </p:cNvPr>
          <p:cNvSpPr txBox="1"/>
          <p:nvPr/>
        </p:nvSpPr>
        <p:spPr>
          <a:xfrm>
            <a:off x="1771651" y="540638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05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23" name="내용 개체 틀 17">
            <a:extLst>
              <a:ext uri="{FF2B5EF4-FFF2-40B4-BE49-F238E27FC236}">
                <a16:creationId xmlns:a16="http://schemas.microsoft.com/office/drawing/2014/main" id="{91761F84-174C-4750-AE2B-62042D25E0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E0AC75-8CAC-45EB-BFD2-A87660D62A57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2" name="내용 개체 틀 17">
            <a:extLst>
              <a:ext uri="{FF2B5EF4-FFF2-40B4-BE49-F238E27FC236}">
                <a16:creationId xmlns:a16="http://schemas.microsoft.com/office/drawing/2014/main" id="{3C12141B-2A63-4641-8D30-294D982C6D5D}"/>
              </a:ext>
            </a:extLst>
          </p:cNvPr>
          <p:cNvGraphicFramePr>
            <a:graphicFrameLocks/>
          </p:cNvGraphicFramePr>
          <p:nvPr/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E8CB893-537C-4BA9-9A91-1460BBBFEA9C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2C7A28B-C6EB-4288-8305-59B9297377AA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41CAD5-AAD7-4813-9708-68E0A46DBE87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56A9BD7-895F-4D2B-8FB5-0DE72EF1CA3F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80172C6-8264-4E36-8683-0275A4045C0E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91FE39-C171-4168-9622-CBA6A9F7A591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7CFFB2-27EA-4B30-9F8E-4891321D179A}"/>
              </a:ext>
            </a:extLst>
          </p:cNvPr>
          <p:cNvCxnSpPr>
            <a:stCxn id="28" idx="7"/>
            <a:endCxn id="27" idx="3"/>
          </p:cNvCxnSpPr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351F8B-D509-4862-A373-F36C8655EE7C}"/>
              </a:ext>
            </a:extLst>
          </p:cNvPr>
          <p:cNvCxnSpPr/>
          <p:nvPr/>
        </p:nvCxnSpPr>
        <p:spPr>
          <a:xfrm>
            <a:off x="3545886" y="374933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D1FCDF-FAEA-4775-AA07-F17B17F4BBA4}"/>
              </a:ext>
            </a:extLst>
          </p:cNvPr>
          <p:cNvCxnSpPr>
            <a:stCxn id="28" idx="6"/>
            <a:endCxn id="29" idx="4"/>
          </p:cNvCxnSpPr>
          <p:nvPr/>
        </p:nvCxnSpPr>
        <p:spPr>
          <a:xfrm flipV="1">
            <a:off x="2544924" y="4055368"/>
            <a:ext cx="1973070" cy="9259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971DD5D-E698-4E07-A9C2-1A0729558784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E6CCF53-11FA-4A93-B818-E10308B592F2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E913DF5-2FCB-4FCA-A059-A357BD929C0A}"/>
              </a:ext>
            </a:extLst>
          </p:cNvPr>
          <p:cNvCxnSpPr>
            <a:cxnSpLocks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28E356B-A076-4327-A335-BB00D0529807}"/>
              </a:ext>
            </a:extLst>
          </p:cNvPr>
          <p:cNvCxnSpPr>
            <a:cxnSpLocks/>
          </p:cNvCxnSpPr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63027FA-98B2-4982-9BA7-6B54FFFE1E00}"/>
              </a:ext>
            </a:extLst>
          </p:cNvPr>
          <p:cNvSpPr txBox="1"/>
          <p:nvPr/>
        </p:nvSpPr>
        <p:spPr>
          <a:xfrm>
            <a:off x="1771651" y="540638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4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52" name="내용 개체 틀 17">
            <a:extLst>
              <a:ext uri="{FF2B5EF4-FFF2-40B4-BE49-F238E27FC236}">
                <a16:creationId xmlns:a16="http://schemas.microsoft.com/office/drawing/2014/main" id="{3C12141B-2A63-4641-8D30-294D982C6D5D}"/>
              </a:ext>
            </a:extLst>
          </p:cNvPr>
          <p:cNvGraphicFramePr>
            <a:graphicFrameLocks/>
          </p:cNvGraphicFramePr>
          <p:nvPr/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E8CB893-537C-4BA9-9A91-1460BBBFEA9C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0" name="내용 개체 틀 17">
            <a:extLst>
              <a:ext uri="{FF2B5EF4-FFF2-40B4-BE49-F238E27FC236}">
                <a16:creationId xmlns:a16="http://schemas.microsoft.com/office/drawing/2014/main" id="{A2034C7B-7B69-44F8-B15D-3AC170AF9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40130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6C9327AE-AD86-4DFE-9B95-F620B94F754F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6DFA758-44BB-43F9-93F9-4B8E3F11A986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698EF39-9EB4-462B-B37F-6B3205CE963C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A136250-C787-4EF5-928C-7BD09C138C55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6E13D9A-5398-4859-B853-B6690C016500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B65B25-1B1F-4C31-9027-DA53559E1F1B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E55305C-98FA-437A-87DE-1C81B0F787E0}"/>
              </a:ext>
            </a:extLst>
          </p:cNvPr>
          <p:cNvCxnSpPr>
            <a:stCxn id="60" idx="7"/>
            <a:endCxn id="59" idx="3"/>
          </p:cNvCxnSpPr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7B9FE61-49C3-4048-8537-594AA5E9DD6A}"/>
              </a:ext>
            </a:extLst>
          </p:cNvPr>
          <p:cNvCxnSpPr>
            <a:stCxn id="60" idx="6"/>
            <a:endCxn id="61" idx="4"/>
          </p:cNvCxnSpPr>
          <p:nvPr/>
        </p:nvCxnSpPr>
        <p:spPr>
          <a:xfrm flipV="1">
            <a:off x="2544924" y="4055368"/>
            <a:ext cx="1973070" cy="9259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CE82B99-05C5-4D2A-93F7-CC590D0BF578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A0F9269-13E1-47F0-B041-7FCE7E567898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BA7A363-EBDF-4C69-9D6A-61CA6210A1C0}"/>
              </a:ext>
            </a:extLst>
          </p:cNvPr>
          <p:cNvCxnSpPr>
            <a:cxnSpLocks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ACEB8A1-2CC9-424B-A766-D27ABB1D2AD0}"/>
              </a:ext>
            </a:extLst>
          </p:cNvPr>
          <p:cNvCxnSpPr>
            <a:cxnSpLocks/>
          </p:cNvCxnSpPr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C903736-C2E5-4916-8AD7-D59E2A922A9F}"/>
              </a:ext>
            </a:extLst>
          </p:cNvPr>
          <p:cNvSpPr txBox="1"/>
          <p:nvPr/>
        </p:nvSpPr>
        <p:spPr>
          <a:xfrm>
            <a:off x="4869181" y="358901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22360E-AB70-4AA8-8A98-A9ABE6317F8B}"/>
              </a:ext>
            </a:extLst>
          </p:cNvPr>
          <p:cNvCxnSpPr>
            <a:stCxn id="61" idx="2"/>
            <a:endCxn id="59" idx="6"/>
          </p:cNvCxnSpPr>
          <p:nvPr/>
        </p:nvCxnSpPr>
        <p:spPr>
          <a:xfrm flipH="1">
            <a:off x="3545886" y="3749334"/>
            <a:ext cx="6660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39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52" name="내용 개체 틀 17">
            <a:extLst>
              <a:ext uri="{FF2B5EF4-FFF2-40B4-BE49-F238E27FC236}">
                <a16:creationId xmlns:a16="http://schemas.microsoft.com/office/drawing/2014/main" id="{3C12141B-2A63-4641-8D30-294D982C6D5D}"/>
              </a:ext>
            </a:extLst>
          </p:cNvPr>
          <p:cNvGraphicFramePr>
            <a:graphicFrameLocks/>
          </p:cNvGraphicFramePr>
          <p:nvPr/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E8CB893-537C-4BA9-9A91-1460BBBFEA9C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0" name="내용 개체 틀 17">
            <a:extLst>
              <a:ext uri="{FF2B5EF4-FFF2-40B4-BE49-F238E27FC236}">
                <a16:creationId xmlns:a16="http://schemas.microsoft.com/office/drawing/2014/main" id="{A2034C7B-7B69-44F8-B15D-3AC170AF9C57}"/>
              </a:ext>
            </a:extLst>
          </p:cNvPr>
          <p:cNvGraphicFramePr>
            <a:graphicFrameLocks/>
          </p:cNvGraphicFramePr>
          <p:nvPr/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6C9327AE-AD86-4DFE-9B95-F620B94F754F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6DFA758-44BB-43F9-93F9-4B8E3F11A986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698EF39-9EB4-462B-B37F-6B3205CE963C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A136250-C787-4EF5-928C-7BD09C138C55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6E13D9A-5398-4859-B853-B6690C016500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B65B25-1B1F-4C31-9027-DA53559E1F1B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E55305C-98FA-437A-87DE-1C81B0F787E0}"/>
              </a:ext>
            </a:extLst>
          </p:cNvPr>
          <p:cNvCxnSpPr>
            <a:stCxn id="60" idx="7"/>
            <a:endCxn id="59" idx="3"/>
          </p:cNvCxnSpPr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7B9FE61-49C3-4048-8537-594AA5E9DD6A}"/>
              </a:ext>
            </a:extLst>
          </p:cNvPr>
          <p:cNvCxnSpPr>
            <a:stCxn id="60" idx="6"/>
            <a:endCxn id="61" idx="4"/>
          </p:cNvCxnSpPr>
          <p:nvPr/>
        </p:nvCxnSpPr>
        <p:spPr>
          <a:xfrm flipV="1">
            <a:off x="2544924" y="4055368"/>
            <a:ext cx="1973070" cy="9259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CE82B99-05C5-4D2A-93F7-CC590D0BF578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A0F9269-13E1-47F0-B041-7FCE7E567898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BA7A363-EBDF-4C69-9D6A-61CA6210A1C0}"/>
              </a:ext>
            </a:extLst>
          </p:cNvPr>
          <p:cNvCxnSpPr>
            <a:cxnSpLocks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ACEB8A1-2CC9-424B-A766-D27ABB1D2AD0}"/>
              </a:ext>
            </a:extLst>
          </p:cNvPr>
          <p:cNvCxnSpPr>
            <a:cxnSpLocks/>
          </p:cNvCxnSpPr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C903736-C2E5-4916-8AD7-D59E2A922A9F}"/>
              </a:ext>
            </a:extLst>
          </p:cNvPr>
          <p:cNvSpPr txBox="1"/>
          <p:nvPr/>
        </p:nvSpPr>
        <p:spPr>
          <a:xfrm>
            <a:off x="4869181" y="358901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22360E-AB70-4AA8-8A98-A9ABE6317F8B}"/>
              </a:ext>
            </a:extLst>
          </p:cNvPr>
          <p:cNvCxnSpPr>
            <a:stCxn id="61" idx="2"/>
            <a:endCxn id="59" idx="6"/>
          </p:cNvCxnSpPr>
          <p:nvPr/>
        </p:nvCxnSpPr>
        <p:spPr>
          <a:xfrm flipH="1">
            <a:off x="3545886" y="3749334"/>
            <a:ext cx="66607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1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52" name="내용 개체 틀 17">
            <a:extLst>
              <a:ext uri="{FF2B5EF4-FFF2-40B4-BE49-F238E27FC236}">
                <a16:creationId xmlns:a16="http://schemas.microsoft.com/office/drawing/2014/main" id="{3C12141B-2A63-4641-8D30-294D982C6D5D}"/>
              </a:ext>
            </a:extLst>
          </p:cNvPr>
          <p:cNvGraphicFramePr>
            <a:graphicFrameLocks/>
          </p:cNvGraphicFramePr>
          <p:nvPr/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E8CB893-537C-4BA9-9A91-1460BBBFEA9C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0" name="내용 개체 틀 17">
            <a:extLst>
              <a:ext uri="{FF2B5EF4-FFF2-40B4-BE49-F238E27FC236}">
                <a16:creationId xmlns:a16="http://schemas.microsoft.com/office/drawing/2014/main" id="{A2034C7B-7B69-44F8-B15D-3AC170AF9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622952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6C9327AE-AD86-4DFE-9B95-F620B94F754F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CDACE9-2CA7-41B6-BA5B-8D8B088BC1C5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B185D2C-5FA5-4859-987A-78E1FE38E0ED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91403EF-919A-48E4-BE38-7180E5549E6A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E4E1E2C-BBDF-4A38-8770-0748CE4AFC44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D9F561-EAB4-4493-89BF-BAD61E4F32ED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E1E2369-98A6-487D-ACF5-5B18C3F4B75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10BCDD-C805-4887-8A51-A18BBC8EF513}"/>
              </a:ext>
            </a:extLst>
          </p:cNvPr>
          <p:cNvCxnSpPr>
            <a:stCxn id="47" idx="6"/>
            <a:endCxn id="49" idx="4"/>
          </p:cNvCxnSpPr>
          <p:nvPr/>
        </p:nvCxnSpPr>
        <p:spPr>
          <a:xfrm flipV="1">
            <a:off x="2544924" y="4055368"/>
            <a:ext cx="1973070" cy="9259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F04C75-C43B-4F7A-9A94-8A63C88D5370}"/>
              </a:ext>
            </a:extLst>
          </p:cNvPr>
          <p:cNvCxnSpPr>
            <a:cxnSpLocks/>
          </p:cNvCxnSpPr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E2AF71F-D1E4-4582-865D-B5D0ECD0F87E}"/>
              </a:ext>
            </a:extLst>
          </p:cNvPr>
          <p:cNvCxnSpPr/>
          <p:nvPr/>
        </p:nvCxnSpPr>
        <p:spPr>
          <a:xfrm>
            <a:off x="1422025" y="3965733"/>
            <a:ext cx="600466" cy="7991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E41B65C-6BC0-4A1E-9591-7742AE2273DA}"/>
              </a:ext>
            </a:extLst>
          </p:cNvPr>
          <p:cNvCxnSpPr>
            <a:cxnSpLocks/>
          </p:cNvCxnSpPr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A0EA364-30DD-4E3B-81BB-378180C73F3A}"/>
              </a:ext>
            </a:extLst>
          </p:cNvPr>
          <p:cNvCxnSpPr>
            <a:cxnSpLocks/>
          </p:cNvCxnSpPr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552427-FACE-4BEB-B5C2-B2CA6E1D5F5B}"/>
              </a:ext>
            </a:extLst>
          </p:cNvPr>
          <p:cNvSpPr txBox="1"/>
          <p:nvPr/>
        </p:nvSpPr>
        <p:spPr>
          <a:xfrm>
            <a:off x="2628901" y="3074669"/>
            <a:ext cx="1105018" cy="3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231786-A3E6-4BB1-B983-15ACDE26731C}"/>
              </a:ext>
            </a:extLst>
          </p:cNvPr>
          <p:cNvCxnSpPr>
            <a:stCxn id="49" idx="2"/>
            <a:endCxn id="46" idx="6"/>
          </p:cNvCxnSpPr>
          <p:nvPr/>
        </p:nvCxnSpPr>
        <p:spPr>
          <a:xfrm flipH="1">
            <a:off x="3545886" y="3749334"/>
            <a:ext cx="66607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96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 30</a:t>
            </a:r>
            <a:endParaRPr lang="ko-KR" altLang="en-US" b="1" dirty="0"/>
          </a:p>
        </p:txBody>
      </p:sp>
      <p:graphicFrame>
        <p:nvGraphicFramePr>
          <p:cNvPr id="52" name="내용 개체 틀 17">
            <a:extLst>
              <a:ext uri="{FF2B5EF4-FFF2-40B4-BE49-F238E27FC236}">
                <a16:creationId xmlns:a16="http://schemas.microsoft.com/office/drawing/2014/main" id="{3C12141B-2A63-4641-8D30-294D982C6D5D}"/>
              </a:ext>
            </a:extLst>
          </p:cNvPr>
          <p:cNvGraphicFramePr>
            <a:graphicFrameLocks/>
          </p:cNvGraphicFramePr>
          <p:nvPr/>
        </p:nvGraphicFramePr>
        <p:xfrm>
          <a:off x="7135048" y="4160490"/>
          <a:ext cx="3014795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959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E8CB893-537C-4BA9-9A91-1460BBBFEA9C}"/>
              </a:ext>
            </a:extLst>
          </p:cNvPr>
          <p:cNvSpPr txBox="1"/>
          <p:nvPr/>
        </p:nvSpPr>
        <p:spPr>
          <a:xfrm>
            <a:off x="709448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0" name="내용 개체 틀 17">
            <a:extLst>
              <a:ext uri="{FF2B5EF4-FFF2-40B4-BE49-F238E27FC236}">
                <a16:creationId xmlns:a16="http://schemas.microsoft.com/office/drawing/2014/main" id="{A2034C7B-7B69-44F8-B15D-3AC170AF9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166119"/>
              </p:ext>
            </p:extLst>
          </p:nvPr>
        </p:nvGraphicFramePr>
        <p:xfrm>
          <a:off x="7135122" y="2954670"/>
          <a:ext cx="226022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6C9327AE-AD86-4DFE-9B95-F620B94F754F}"/>
              </a:ext>
            </a:extLst>
          </p:cNvPr>
          <p:cNvSpPr txBox="1"/>
          <p:nvPr/>
        </p:nvSpPr>
        <p:spPr>
          <a:xfrm>
            <a:off x="7037331" y="243298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BE2C32B-FEFC-46D8-A797-91C021C58E47}"/>
              </a:ext>
            </a:extLst>
          </p:cNvPr>
          <p:cNvSpPr/>
          <p:nvPr/>
        </p:nvSpPr>
        <p:spPr>
          <a:xfrm>
            <a:off x="899592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3ABE4A-A4F3-46A1-B142-3E14BF0F0ECC}"/>
              </a:ext>
            </a:extLst>
          </p:cNvPr>
          <p:cNvSpPr/>
          <p:nvPr/>
        </p:nvSpPr>
        <p:spPr>
          <a:xfrm>
            <a:off x="2933818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6E4A0D2-2D3F-42D8-ADEE-D0620AE79F43}"/>
              </a:ext>
            </a:extLst>
          </p:cNvPr>
          <p:cNvSpPr/>
          <p:nvPr/>
        </p:nvSpPr>
        <p:spPr>
          <a:xfrm>
            <a:off x="1932856" y="4675239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04D96F-6881-4FA4-9DCB-55B3EB86A53E}"/>
              </a:ext>
            </a:extLst>
          </p:cNvPr>
          <p:cNvSpPr/>
          <p:nvPr/>
        </p:nvSpPr>
        <p:spPr>
          <a:xfrm>
            <a:off x="4211960" y="3443300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9211E7-2385-4118-A665-149DD4899788}"/>
              </a:ext>
            </a:extLst>
          </p:cNvPr>
          <p:cNvSpPr/>
          <p:nvPr/>
        </p:nvSpPr>
        <p:spPr>
          <a:xfrm>
            <a:off x="1936286" y="2219164"/>
            <a:ext cx="612068" cy="612068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06965A-B844-4D2D-86AF-132137C4E4C6}"/>
              </a:ext>
            </a:extLst>
          </p:cNvPr>
          <p:cNvCxnSpPr/>
          <p:nvPr/>
        </p:nvCxnSpPr>
        <p:spPr>
          <a:xfrm flipH="1">
            <a:off x="1422025" y="2741597"/>
            <a:ext cx="603896" cy="791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5E6283-3D21-4E43-B35B-CBD32261BC17}"/>
              </a:ext>
            </a:extLst>
          </p:cNvPr>
          <p:cNvCxnSpPr/>
          <p:nvPr/>
        </p:nvCxnSpPr>
        <p:spPr>
          <a:xfrm flipV="1">
            <a:off x="2455289" y="3965733"/>
            <a:ext cx="568164" cy="7991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505C661-7150-48B4-8407-E9CF8A24B079}"/>
              </a:ext>
            </a:extLst>
          </p:cNvPr>
          <p:cNvCxnSpPr/>
          <p:nvPr/>
        </p:nvCxnSpPr>
        <p:spPr>
          <a:xfrm flipH="1">
            <a:off x="2238890" y="2831232"/>
            <a:ext cx="3430" cy="18440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CC821F-A46C-4089-A0AC-390D58AD46D9}"/>
              </a:ext>
            </a:extLst>
          </p:cNvPr>
          <p:cNvCxnSpPr/>
          <p:nvPr/>
        </p:nvCxnSpPr>
        <p:spPr>
          <a:xfrm>
            <a:off x="2548354" y="2525198"/>
            <a:ext cx="1969640" cy="91810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30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Analysis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17/ 30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33C3BB-0E02-4544-B2F7-89AF70FC46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58840" y="3184586"/>
                <a:ext cx="6111240" cy="1510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1" dirty="0"/>
                  <a:t>Adjacent list :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i="1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𝒗𝒆𝒕𝒆𝒙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𝒆𝒅𝒈𝒆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)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33C3BB-0E02-4544-B2F7-89AF70FC4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58840" y="3184586"/>
                <a:ext cx="6111240" cy="1510937"/>
              </a:xfrm>
              <a:blipFill>
                <a:blip r:embed="rId3"/>
                <a:stretch>
                  <a:fillRect l="-2096" t="-6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7B13796C-30DE-4A91-A131-E2DD89C1AA86}"/>
              </a:ext>
            </a:extLst>
          </p:cNvPr>
          <p:cNvSpPr/>
          <p:nvPr/>
        </p:nvSpPr>
        <p:spPr>
          <a:xfrm>
            <a:off x="853872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7D1F0BA-2AE2-40BA-A4B7-8EDAE65421B2}"/>
              </a:ext>
            </a:extLst>
          </p:cNvPr>
          <p:cNvSpPr/>
          <p:nvPr/>
        </p:nvSpPr>
        <p:spPr>
          <a:xfrm>
            <a:off x="2888098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2952926-47F7-4DA6-A2D5-E4EEF5C6C39F}"/>
              </a:ext>
            </a:extLst>
          </p:cNvPr>
          <p:cNvSpPr/>
          <p:nvPr/>
        </p:nvSpPr>
        <p:spPr>
          <a:xfrm>
            <a:off x="1887136" y="4618089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101DE0-8D47-4425-9D55-E3AD79A57E66}"/>
              </a:ext>
            </a:extLst>
          </p:cNvPr>
          <p:cNvSpPr/>
          <p:nvPr/>
        </p:nvSpPr>
        <p:spPr>
          <a:xfrm>
            <a:off x="4166240" y="3386150"/>
            <a:ext cx="612068" cy="6120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820EAD-2FEA-4E29-8271-259E2ED0B637}"/>
              </a:ext>
            </a:extLst>
          </p:cNvPr>
          <p:cNvSpPr/>
          <p:nvPr/>
        </p:nvSpPr>
        <p:spPr>
          <a:xfrm>
            <a:off x="1890566" y="2162014"/>
            <a:ext cx="612068" cy="6120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5CED44-7330-404C-85C2-316A3E16BE37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376305" y="3908583"/>
            <a:ext cx="600466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F0E7E-4BF1-446B-A07C-441AF5878A06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2409569" y="3908583"/>
            <a:ext cx="568164" cy="79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083468-28D0-4A33-B271-6B918054B628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flipH="1">
            <a:off x="2193170" y="2774082"/>
            <a:ext cx="3430" cy="1844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6C27E8-19B1-43FD-B062-B7ECAAB36CD4}"/>
              </a:ext>
            </a:extLst>
          </p:cNvPr>
          <p:cNvCxnSpPr>
            <a:cxnSpLocks/>
            <a:stCxn id="13" idx="6"/>
            <a:endCxn id="12" idx="0"/>
          </p:cNvCxnSpPr>
          <p:nvPr/>
        </p:nvCxnSpPr>
        <p:spPr>
          <a:xfrm>
            <a:off x="2502634" y="2468048"/>
            <a:ext cx="1969640" cy="91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2E5DDB-6C31-4151-B2F2-A0F2599D93D5}"/>
              </a:ext>
            </a:extLst>
          </p:cNvPr>
          <p:cNvCxnSpPr>
            <a:cxnSpLocks/>
            <a:stCxn id="11" idx="6"/>
            <a:endCxn id="12" idx="4"/>
          </p:cNvCxnSpPr>
          <p:nvPr/>
        </p:nvCxnSpPr>
        <p:spPr>
          <a:xfrm flipV="1">
            <a:off x="2499204" y="3998218"/>
            <a:ext cx="1973070" cy="925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D5FDBF-1FA4-425D-AF6A-4881B6827C8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500166" y="3692184"/>
            <a:ext cx="666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7C358C3-61D1-4EEC-BC58-75CBF5ADB8E8}"/>
              </a:ext>
            </a:extLst>
          </p:cNvPr>
          <p:cNvCxnSpPr>
            <a:stCxn id="13" idx="3"/>
            <a:endCxn id="9" idx="7"/>
          </p:cNvCxnSpPr>
          <p:nvPr/>
        </p:nvCxnSpPr>
        <p:spPr>
          <a:xfrm flipH="1">
            <a:off x="1376305" y="2684447"/>
            <a:ext cx="603896" cy="7913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28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26974" y="2774423"/>
            <a:ext cx="59027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Topological Sort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374846" y="6488668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18/30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3848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Topological sort (DFS)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19/30 </a:t>
            </a:r>
            <a:endParaRPr lang="ko-KR" altLang="en-US" b="1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B3357542-74F9-49D8-83CF-9529E358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507"/>
            <a:ext cx="5380036" cy="3752534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936FB4A-DBF2-488C-9339-13D6398A2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39" y="1823507"/>
            <a:ext cx="6564314" cy="36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What is Topological sort?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4/30</a:t>
            </a:r>
            <a:endParaRPr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9A04F9-8F1E-482E-8DC2-F745712B2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024" y="1722755"/>
            <a:ext cx="802132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Listing all vertices without violating the     </a:t>
            </a:r>
          </a:p>
          <a:p>
            <a:pPr marL="0" indent="0">
              <a:buNone/>
            </a:pPr>
            <a:r>
              <a:rPr lang="en-US" altLang="ko-KR" dirty="0"/>
              <a:t>  linear ordering of each vertex.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graph is a directed acyclic graph called ‘DAG’.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After sorting, we can view a horizontal line so that all directed edges go from left to right.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519847-8B13-4B33-8FA2-D795905A5D32}"/>
              </a:ext>
            </a:extLst>
          </p:cNvPr>
          <p:cNvGrpSpPr/>
          <p:nvPr/>
        </p:nvGrpSpPr>
        <p:grpSpPr>
          <a:xfrm>
            <a:off x="9039871" y="2381963"/>
            <a:ext cx="601883" cy="584775"/>
            <a:chOff x="405114" y="2662177"/>
            <a:chExt cx="601883" cy="58477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F8F3A2F-0C96-4AAC-92E4-604DC8999E7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7723F-1484-46A4-8167-28652DF1550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1C897C-8938-456C-93F1-BF4DF82B723F}"/>
              </a:ext>
            </a:extLst>
          </p:cNvPr>
          <p:cNvGrpSpPr/>
          <p:nvPr/>
        </p:nvGrpSpPr>
        <p:grpSpPr>
          <a:xfrm>
            <a:off x="10551577" y="2381962"/>
            <a:ext cx="601883" cy="584775"/>
            <a:chOff x="405114" y="2662177"/>
            <a:chExt cx="601883" cy="58477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A34B7C-7DC4-4B63-9F62-27BB401259F0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903AAA-B495-4676-BC49-9BD1D853F5F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DBB96-AB96-44E1-9565-F0E9DC2B9B03}"/>
              </a:ext>
            </a:extLst>
          </p:cNvPr>
          <p:cNvGrpSpPr/>
          <p:nvPr/>
        </p:nvGrpSpPr>
        <p:grpSpPr>
          <a:xfrm>
            <a:off x="9789144" y="3548364"/>
            <a:ext cx="601883" cy="584775"/>
            <a:chOff x="405114" y="2662177"/>
            <a:chExt cx="601883" cy="58477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DBF86B-4178-4FF0-9043-CD495EC13790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13608E-1268-46BF-862B-50A53B2AFD6A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17D63CF-EBC5-4CF8-BC1D-D294E5459F14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9641754" y="2674350"/>
            <a:ext cx="909823" cy="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049FA6-BE0D-416D-8113-19452D227E83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10415574" y="2966737"/>
            <a:ext cx="436945" cy="8280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2995A2-184F-451D-9EAD-B190FC71D75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9326272" y="2981923"/>
            <a:ext cx="462872" cy="85882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006A80-B75D-4125-AD76-59730BA61E35}"/>
              </a:ext>
            </a:extLst>
          </p:cNvPr>
          <p:cNvSpPr txBox="1"/>
          <p:nvPr/>
        </p:nvSpPr>
        <p:spPr>
          <a:xfrm>
            <a:off x="9789144" y="4395492"/>
            <a:ext cx="202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0891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21C3B1-F88D-42D5-9E1F-BB79CF68FCC5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41" name="내용 개체 틀 17">
            <a:extLst>
              <a:ext uri="{FF2B5EF4-FFF2-40B4-BE49-F238E27FC236}">
                <a16:creationId xmlns:a16="http://schemas.microsoft.com/office/drawing/2014/main" id="{B1C57AE5-F065-4965-8AFF-038FC526C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546372"/>
              </p:ext>
            </p:extLst>
          </p:nvPr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38AF9CA-F7BD-41C5-8A0E-E3CD12205966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3" name="내용 개체 틀 17">
            <a:extLst>
              <a:ext uri="{FF2B5EF4-FFF2-40B4-BE49-F238E27FC236}">
                <a16:creationId xmlns:a16="http://schemas.microsoft.com/office/drawing/2014/main" id="{7A45C81E-B79F-48F3-907D-64EC72BE3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558532"/>
              </p:ext>
            </p:extLst>
          </p:nvPr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1696571" y="201704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7345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21C3B1-F88D-42D5-9E1F-BB79CF68FCC5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41" name="내용 개체 틀 17">
            <a:extLst>
              <a:ext uri="{FF2B5EF4-FFF2-40B4-BE49-F238E27FC236}">
                <a16:creationId xmlns:a16="http://schemas.microsoft.com/office/drawing/2014/main" id="{B1C57AE5-F065-4965-8AFF-038FC526C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935912"/>
              </p:ext>
            </p:extLst>
          </p:nvPr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38AF9CA-F7BD-41C5-8A0E-E3CD12205966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3" name="내용 개체 틀 17">
            <a:extLst>
              <a:ext uri="{FF2B5EF4-FFF2-40B4-BE49-F238E27FC236}">
                <a16:creationId xmlns:a16="http://schemas.microsoft.com/office/drawing/2014/main" id="{7A45C81E-B79F-48F3-907D-64EC72BE3F2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1696571" y="201704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2371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21C3B1-F88D-42D5-9E1F-BB79CF68FCC5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41" name="내용 개체 틀 17">
            <a:extLst>
              <a:ext uri="{FF2B5EF4-FFF2-40B4-BE49-F238E27FC236}">
                <a16:creationId xmlns:a16="http://schemas.microsoft.com/office/drawing/2014/main" id="{B1C57AE5-F065-4965-8AFF-038FC526CFCB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38AF9CA-F7BD-41C5-8A0E-E3CD12205966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3" name="내용 개체 틀 17">
            <a:extLst>
              <a:ext uri="{FF2B5EF4-FFF2-40B4-BE49-F238E27FC236}">
                <a16:creationId xmlns:a16="http://schemas.microsoft.com/office/drawing/2014/main" id="{7A45C81E-B79F-48F3-907D-64EC72BE3F2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3628241" y="203990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5745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21C3B1-F88D-42D5-9E1F-BB79CF68FCC5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AF9CA-F7BD-41C5-8A0E-E3CD12205966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3" name="내용 개체 틀 17">
            <a:extLst>
              <a:ext uri="{FF2B5EF4-FFF2-40B4-BE49-F238E27FC236}">
                <a16:creationId xmlns:a16="http://schemas.microsoft.com/office/drawing/2014/main" id="{7A45C81E-B79F-48F3-907D-64EC72BE3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255107"/>
              </p:ext>
            </p:extLst>
          </p:nvPr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3628241" y="203990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graphicFrame>
        <p:nvGraphicFramePr>
          <p:cNvPr id="38" name="내용 개체 틀 17">
            <a:extLst>
              <a:ext uri="{FF2B5EF4-FFF2-40B4-BE49-F238E27FC236}">
                <a16:creationId xmlns:a16="http://schemas.microsoft.com/office/drawing/2014/main" id="{4A1D5AAC-B0BD-4137-B19A-1855E4C9C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883067"/>
              </p:ext>
            </p:extLst>
          </p:nvPr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99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1696571" y="201704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892341"/>
              </p:ext>
            </p:extLst>
          </p:nvPr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094317"/>
              </p:ext>
            </p:extLst>
          </p:nvPr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64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953621" y="362867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26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953621" y="362867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42359"/>
              </p:ext>
            </p:extLst>
          </p:nvPr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59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2816711" y="40630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8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2816711" y="40630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45088"/>
              </p:ext>
            </p:extLst>
          </p:nvPr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70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2816711" y="40630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7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What is Topological sort?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5/30</a:t>
            </a:r>
            <a:endParaRPr lang="ko-KR" altLang="en-US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BCC603-63F4-4CE6-B0A5-6CDEDF7F0466}"/>
              </a:ext>
            </a:extLst>
          </p:cNvPr>
          <p:cNvGrpSpPr/>
          <p:nvPr/>
        </p:nvGrpSpPr>
        <p:grpSpPr>
          <a:xfrm>
            <a:off x="578566" y="2388698"/>
            <a:ext cx="601883" cy="584775"/>
            <a:chOff x="405114" y="2662177"/>
            <a:chExt cx="601883" cy="58477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0694811-2D51-4BAB-84C6-1F1BEE7499A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4AC0EA-5CDD-499F-83F9-6BD2EB9F96D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859344-D524-426A-BDB2-B94BA28D96A5}"/>
              </a:ext>
            </a:extLst>
          </p:cNvPr>
          <p:cNvGrpSpPr/>
          <p:nvPr/>
        </p:nvGrpSpPr>
        <p:grpSpPr>
          <a:xfrm>
            <a:off x="1708265" y="3503056"/>
            <a:ext cx="601883" cy="584775"/>
            <a:chOff x="405114" y="2662177"/>
            <a:chExt cx="601883" cy="58477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C8A502-003B-4623-831B-42D9E9ECD25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D6789-6745-4784-84BB-11AA76C6E461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6A50170-F32C-4125-A320-BDC528DDC96B}"/>
              </a:ext>
            </a:extLst>
          </p:cNvPr>
          <p:cNvGrpSpPr/>
          <p:nvPr/>
        </p:nvGrpSpPr>
        <p:grpSpPr>
          <a:xfrm>
            <a:off x="2515679" y="2388697"/>
            <a:ext cx="601883" cy="584775"/>
            <a:chOff x="405114" y="2662177"/>
            <a:chExt cx="601883" cy="5847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A5F389D-E625-4A08-AC15-5AFC41B21E4E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80A356-E361-471E-91C8-08A014FC1413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46BBF9-3F16-4A40-94D8-15CD6E40C50B}"/>
              </a:ext>
            </a:extLst>
          </p:cNvPr>
          <p:cNvGrpSpPr/>
          <p:nvPr/>
        </p:nvGrpSpPr>
        <p:grpSpPr>
          <a:xfrm>
            <a:off x="2939197" y="3513532"/>
            <a:ext cx="601883" cy="584775"/>
            <a:chOff x="405114" y="2662177"/>
            <a:chExt cx="601883" cy="58477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C49511F-6603-46E7-9543-212D303C0D5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897DF-2037-45BC-A185-4915D16CA46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849BFB8-0E9D-4606-91DA-FB1B307569EE}"/>
              </a:ext>
            </a:extLst>
          </p:cNvPr>
          <p:cNvGrpSpPr/>
          <p:nvPr/>
        </p:nvGrpSpPr>
        <p:grpSpPr>
          <a:xfrm>
            <a:off x="576564" y="4451334"/>
            <a:ext cx="601883" cy="584775"/>
            <a:chOff x="405114" y="2662177"/>
            <a:chExt cx="601883" cy="58477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D3CA2A6-BD6F-4500-9A2A-5C4B731A57A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A05D5B-2136-454E-AAD4-B56370EA328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FB0F8FF-9ED8-4F83-829B-9B7E43396CF2}"/>
              </a:ext>
            </a:extLst>
          </p:cNvPr>
          <p:cNvGrpSpPr/>
          <p:nvPr/>
        </p:nvGrpSpPr>
        <p:grpSpPr>
          <a:xfrm>
            <a:off x="578566" y="3460614"/>
            <a:ext cx="601883" cy="584775"/>
            <a:chOff x="405114" y="2662177"/>
            <a:chExt cx="601883" cy="58477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1B4CAA5-C8BC-4E0D-B8AA-D80DCE7EF841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9BF8E4-87EF-4FBC-9EC0-79B1B0B24B7D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6C8C35-69A0-4CCE-A2E7-A429B80B1B3F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1180449" y="2681085"/>
            <a:ext cx="133523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A48082E-A51A-47A5-A3CE-BE50777DAD28}"/>
              </a:ext>
            </a:extLst>
          </p:cNvPr>
          <p:cNvCxnSpPr/>
          <p:nvPr/>
        </p:nvCxnSpPr>
        <p:spPr>
          <a:xfrm flipV="1">
            <a:off x="1205860" y="378217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D145B4-5451-4ED1-B329-A055B235D1AB}"/>
              </a:ext>
            </a:extLst>
          </p:cNvPr>
          <p:cNvCxnSpPr/>
          <p:nvPr/>
        </p:nvCxnSpPr>
        <p:spPr>
          <a:xfrm flipV="1">
            <a:off x="2321477" y="380884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467B84-172F-4AF4-9D2D-C159C3936DB2}"/>
              </a:ext>
            </a:extLst>
          </p:cNvPr>
          <p:cNvCxnSpPr>
            <a:cxnSpLocks/>
          </p:cNvCxnSpPr>
          <p:nvPr/>
        </p:nvCxnSpPr>
        <p:spPr>
          <a:xfrm>
            <a:off x="866770" y="296288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A97053F-2932-4824-B656-DDD1C594D24C}"/>
              </a:ext>
            </a:extLst>
          </p:cNvPr>
          <p:cNvCxnSpPr>
            <a:cxnSpLocks/>
          </p:cNvCxnSpPr>
          <p:nvPr/>
        </p:nvCxnSpPr>
        <p:spPr>
          <a:xfrm flipV="1">
            <a:off x="870580" y="401063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3ADD99-88EC-4C83-A96D-7CE796A641E7}"/>
              </a:ext>
            </a:extLst>
          </p:cNvPr>
          <p:cNvCxnSpPr>
            <a:cxnSpLocks/>
          </p:cNvCxnSpPr>
          <p:nvPr/>
        </p:nvCxnSpPr>
        <p:spPr>
          <a:xfrm flipV="1">
            <a:off x="2083534" y="292212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7EFFD4-AE27-4A43-A9C9-22D5C2E7880F}"/>
              </a:ext>
            </a:extLst>
          </p:cNvPr>
          <p:cNvCxnSpPr/>
          <p:nvPr/>
        </p:nvCxnSpPr>
        <p:spPr>
          <a:xfrm flipV="1">
            <a:off x="4125578" y="3648825"/>
            <a:ext cx="1335232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B1FE10F-0EF6-4507-88CF-020DC60D7DEC}"/>
              </a:ext>
            </a:extLst>
          </p:cNvPr>
          <p:cNvGrpSpPr/>
          <p:nvPr/>
        </p:nvGrpSpPr>
        <p:grpSpPr>
          <a:xfrm>
            <a:off x="6013531" y="2524904"/>
            <a:ext cx="601883" cy="584775"/>
            <a:chOff x="405114" y="2662177"/>
            <a:chExt cx="601883" cy="58477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CB43BD9-8C51-4328-B146-0D352C3E5ED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21C0F8-53DE-45BD-9BF5-C5745D55F59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6A52A5-D488-4622-B332-818674482971}"/>
              </a:ext>
            </a:extLst>
          </p:cNvPr>
          <p:cNvGrpSpPr/>
          <p:nvPr/>
        </p:nvGrpSpPr>
        <p:grpSpPr>
          <a:xfrm>
            <a:off x="9153404" y="2524904"/>
            <a:ext cx="601883" cy="584775"/>
            <a:chOff x="405114" y="2662177"/>
            <a:chExt cx="601883" cy="58477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33B99FA-C123-4484-BE05-43133BEE2DF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BE714A-ABB9-4EAE-B5D7-C45EDDEA215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A332C8F-9AD3-4961-ACC0-543F0D121E84}"/>
              </a:ext>
            </a:extLst>
          </p:cNvPr>
          <p:cNvGrpSpPr/>
          <p:nvPr/>
        </p:nvGrpSpPr>
        <p:grpSpPr>
          <a:xfrm>
            <a:off x="10211642" y="2524904"/>
            <a:ext cx="601883" cy="584775"/>
            <a:chOff x="405114" y="2662177"/>
            <a:chExt cx="601883" cy="58477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C86749B-F9FA-414B-954C-181B5AFEDA1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9F477D-B6CB-43EF-A6D9-7B3D6EF748A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FA5056F-21CD-4956-95AF-876C396FB18B}"/>
              </a:ext>
            </a:extLst>
          </p:cNvPr>
          <p:cNvGrpSpPr/>
          <p:nvPr/>
        </p:nvGrpSpPr>
        <p:grpSpPr>
          <a:xfrm>
            <a:off x="11106752" y="2524904"/>
            <a:ext cx="601883" cy="584775"/>
            <a:chOff x="405114" y="2662177"/>
            <a:chExt cx="601883" cy="58477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DCB8CD7-F8D0-4BAB-8A18-A946EEB3C61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47E8FC-916D-4431-96C8-2E02F06B839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D7A13BD-4EF9-44F6-9256-1FC17A405DAE}"/>
              </a:ext>
            </a:extLst>
          </p:cNvPr>
          <p:cNvGrpSpPr/>
          <p:nvPr/>
        </p:nvGrpSpPr>
        <p:grpSpPr>
          <a:xfrm>
            <a:off x="6971700" y="2524904"/>
            <a:ext cx="601883" cy="584775"/>
            <a:chOff x="405114" y="2662177"/>
            <a:chExt cx="601883" cy="58477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293868F-1183-4AED-A7F1-72CFA7A19A8E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F281F8-944E-4634-BA4A-6211C83B79C6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4605362-5738-4332-B759-F51D601D86EC}"/>
              </a:ext>
            </a:extLst>
          </p:cNvPr>
          <p:cNvGrpSpPr/>
          <p:nvPr/>
        </p:nvGrpSpPr>
        <p:grpSpPr>
          <a:xfrm>
            <a:off x="8053955" y="2524904"/>
            <a:ext cx="601883" cy="584775"/>
            <a:chOff x="405114" y="2662177"/>
            <a:chExt cx="601883" cy="58477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2E88860-C9BE-4F45-8438-7C1872B492B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974361-EFF2-41D7-B4E3-1364E3693773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16C98B66-6CF0-42FA-BEC6-59F8360EBCF4}"/>
              </a:ext>
            </a:extLst>
          </p:cNvPr>
          <p:cNvCxnSpPr>
            <a:cxnSpLocks/>
            <a:stCxn id="43" idx="0"/>
            <a:endCxn id="58" idx="0"/>
          </p:cNvCxnSpPr>
          <p:nvPr/>
        </p:nvCxnSpPr>
        <p:spPr>
          <a:xfrm rot="5400000" flipH="1" flipV="1">
            <a:off x="7334685" y="1504692"/>
            <a:ext cx="12700" cy="204042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1432EC6-A0D3-468B-9F7E-82B623161EAC}"/>
              </a:ext>
            </a:extLst>
          </p:cNvPr>
          <p:cNvCxnSpPr>
            <a:stCxn id="43" idx="4"/>
            <a:endCxn id="49" idx="4"/>
          </p:cNvCxnSpPr>
          <p:nvPr/>
        </p:nvCxnSpPr>
        <p:spPr>
          <a:xfrm rot="16200000" flipH="1">
            <a:off x="8413528" y="1010623"/>
            <a:ext cx="12700" cy="4198111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031583C-9D69-4F47-AF09-D94E464D8D46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7573583" y="281488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6489C33-39D7-41BB-B26B-CB6B12FAD407}"/>
              </a:ext>
            </a:extLst>
          </p:cNvPr>
          <p:cNvCxnSpPr>
            <a:cxnSpLocks/>
          </p:cNvCxnSpPr>
          <p:nvPr/>
        </p:nvCxnSpPr>
        <p:spPr>
          <a:xfrm flipV="1">
            <a:off x="8663243" y="281869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B062ADA-EC06-4619-A00D-1D0D7927B5E5}"/>
              </a:ext>
            </a:extLst>
          </p:cNvPr>
          <p:cNvCxnSpPr>
            <a:cxnSpLocks/>
          </p:cNvCxnSpPr>
          <p:nvPr/>
        </p:nvCxnSpPr>
        <p:spPr>
          <a:xfrm flipV="1">
            <a:off x="9730043" y="283393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7E1B422D-7EE1-4F79-A26E-BAF555CDDDB7}"/>
              </a:ext>
            </a:extLst>
          </p:cNvPr>
          <p:cNvCxnSpPr>
            <a:stCxn id="46" idx="0"/>
            <a:endCxn id="52" idx="0"/>
          </p:cNvCxnSpPr>
          <p:nvPr/>
        </p:nvCxnSpPr>
        <p:spPr>
          <a:xfrm rot="5400000" flipH="1" flipV="1">
            <a:off x="10431020" y="1548230"/>
            <a:ext cx="12700" cy="1953348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FD454B-4ABE-4084-9CF3-3BBAAE070EC2}"/>
              </a:ext>
            </a:extLst>
          </p:cNvPr>
          <p:cNvGrpSpPr/>
          <p:nvPr/>
        </p:nvGrpSpPr>
        <p:grpSpPr>
          <a:xfrm>
            <a:off x="6017341" y="4197494"/>
            <a:ext cx="601883" cy="584775"/>
            <a:chOff x="405114" y="2662177"/>
            <a:chExt cx="601883" cy="58477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86B0A78-2DDD-4FE1-A817-9E60C57E94C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DBCEAE9-7107-4540-8916-AAC8BC17DC8A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BF2EBAB-8A14-4028-88A3-DACDC09CDE37}"/>
              </a:ext>
            </a:extLst>
          </p:cNvPr>
          <p:cNvGrpSpPr/>
          <p:nvPr/>
        </p:nvGrpSpPr>
        <p:grpSpPr>
          <a:xfrm>
            <a:off x="9157214" y="4197494"/>
            <a:ext cx="601883" cy="584775"/>
            <a:chOff x="405114" y="2662177"/>
            <a:chExt cx="601883" cy="58477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96BD0F6-C8F7-4DD4-B412-911CFA881D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B4FBFD-CB56-49AC-96CB-13CF747B15BF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B96D127-B0F3-4A9D-B97F-A5DCBE57A9EC}"/>
              </a:ext>
            </a:extLst>
          </p:cNvPr>
          <p:cNvGrpSpPr/>
          <p:nvPr/>
        </p:nvGrpSpPr>
        <p:grpSpPr>
          <a:xfrm>
            <a:off x="10215452" y="4197494"/>
            <a:ext cx="601883" cy="584775"/>
            <a:chOff x="405114" y="2662177"/>
            <a:chExt cx="601883" cy="58477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CAAA1E3C-1C37-412A-8D9D-C02E1C79C83E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70C4158-D6E7-4F91-8FA2-F3B476A8A34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B46D57-33C5-4AA6-B316-554160865811}"/>
              </a:ext>
            </a:extLst>
          </p:cNvPr>
          <p:cNvGrpSpPr/>
          <p:nvPr/>
        </p:nvGrpSpPr>
        <p:grpSpPr>
          <a:xfrm>
            <a:off x="11110562" y="4197494"/>
            <a:ext cx="601883" cy="584775"/>
            <a:chOff x="405114" y="2662177"/>
            <a:chExt cx="601883" cy="58477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D12E0B0-1FB8-46B4-9E8A-A648FA027FB1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8A46044-96E4-494B-A1E1-DAC1611F58F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7EF1BC1-7C5C-41D0-8FC6-2F9C047BB811}"/>
              </a:ext>
            </a:extLst>
          </p:cNvPr>
          <p:cNvGrpSpPr/>
          <p:nvPr/>
        </p:nvGrpSpPr>
        <p:grpSpPr>
          <a:xfrm>
            <a:off x="6975510" y="4197494"/>
            <a:ext cx="601883" cy="584775"/>
            <a:chOff x="405114" y="2662177"/>
            <a:chExt cx="601883" cy="584775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4CBE44-0EDA-499D-AD6D-9FC8F1F4835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2C5BCE-1716-474B-90FC-3B9DC795458D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FCEEE1-8DC1-444A-9EEC-911967D80F83}"/>
              </a:ext>
            </a:extLst>
          </p:cNvPr>
          <p:cNvGrpSpPr/>
          <p:nvPr/>
        </p:nvGrpSpPr>
        <p:grpSpPr>
          <a:xfrm>
            <a:off x="8057765" y="4197494"/>
            <a:ext cx="601883" cy="584775"/>
            <a:chOff x="405114" y="2662177"/>
            <a:chExt cx="601883" cy="584775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999DE4D-0EDA-4F6E-B95F-35341594723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D6D01D-B88D-456F-A5D8-7C545A559B6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3DDA7B44-B684-4319-9DF6-93FBB90D532C}"/>
              </a:ext>
            </a:extLst>
          </p:cNvPr>
          <p:cNvCxnSpPr>
            <a:cxnSpLocks/>
            <a:stCxn id="92" idx="0"/>
            <a:endCxn id="107" idx="0"/>
          </p:cNvCxnSpPr>
          <p:nvPr/>
        </p:nvCxnSpPr>
        <p:spPr>
          <a:xfrm rot="5400000" flipH="1" flipV="1">
            <a:off x="7338495" y="3177282"/>
            <a:ext cx="12700" cy="204042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B5463B31-0E52-4209-A264-6EE3D4132E3B}"/>
              </a:ext>
            </a:extLst>
          </p:cNvPr>
          <p:cNvCxnSpPr>
            <a:cxnSpLocks/>
            <a:stCxn id="104" idx="4"/>
            <a:endCxn id="98" idx="4"/>
          </p:cNvCxnSpPr>
          <p:nvPr/>
        </p:nvCxnSpPr>
        <p:spPr>
          <a:xfrm rot="16200000" flipH="1">
            <a:off x="8896423" y="3162298"/>
            <a:ext cx="12700" cy="3239942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995941A-271C-464F-9251-544ADBB6E23A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7577393" y="448747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0805E6F-B184-4D51-9A19-87257E48B0C8}"/>
              </a:ext>
            </a:extLst>
          </p:cNvPr>
          <p:cNvCxnSpPr>
            <a:cxnSpLocks/>
          </p:cNvCxnSpPr>
          <p:nvPr/>
        </p:nvCxnSpPr>
        <p:spPr>
          <a:xfrm flipV="1">
            <a:off x="8667053" y="449128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EBD25A8-6BEC-4105-A4F7-271ABFA49F57}"/>
              </a:ext>
            </a:extLst>
          </p:cNvPr>
          <p:cNvCxnSpPr>
            <a:cxnSpLocks/>
          </p:cNvCxnSpPr>
          <p:nvPr/>
        </p:nvCxnSpPr>
        <p:spPr>
          <a:xfrm flipV="1">
            <a:off x="9733853" y="450652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062DC6C6-6078-4149-9AF8-1A99561EA48E}"/>
              </a:ext>
            </a:extLst>
          </p:cNvPr>
          <p:cNvCxnSpPr>
            <a:stCxn id="95" idx="0"/>
            <a:endCxn id="101" idx="0"/>
          </p:cNvCxnSpPr>
          <p:nvPr/>
        </p:nvCxnSpPr>
        <p:spPr>
          <a:xfrm rot="5400000" flipH="1" flipV="1">
            <a:off x="10434830" y="3220820"/>
            <a:ext cx="12700" cy="1953348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04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4051151" y="407444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20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4051151" y="407444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57995"/>
              </p:ext>
            </p:extLst>
          </p:nvPr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81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2851001" y="407444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652867"/>
              </p:ext>
            </p:extLst>
          </p:nvPr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74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1056491" y="364010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012481"/>
              </p:ext>
            </p:extLst>
          </p:nvPr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75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4112C0-9C05-4D4D-8C40-A03C159971BA}"/>
              </a:ext>
            </a:extLst>
          </p:cNvPr>
          <p:cNvSpPr txBox="1"/>
          <p:nvPr/>
        </p:nvSpPr>
        <p:spPr>
          <a:xfrm>
            <a:off x="1056491" y="254282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07577"/>
              </p:ext>
            </p:extLst>
          </p:nvPr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77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729014"/>
              </p:ext>
            </p:extLst>
          </p:nvPr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4AB825-7909-4983-B1E5-F6FCA83546F7}"/>
              </a:ext>
            </a:extLst>
          </p:cNvPr>
          <p:cNvSpPr txBox="1"/>
          <p:nvPr/>
        </p:nvSpPr>
        <p:spPr>
          <a:xfrm>
            <a:off x="1056491" y="254282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8644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4AB825-7909-4983-B1E5-F6FCA83546F7}"/>
              </a:ext>
            </a:extLst>
          </p:cNvPr>
          <p:cNvSpPr txBox="1"/>
          <p:nvPr/>
        </p:nvSpPr>
        <p:spPr>
          <a:xfrm>
            <a:off x="1056491" y="46345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2809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130807"/>
              </p:ext>
            </p:extLst>
          </p:nvPr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/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4AB825-7909-4983-B1E5-F6FCA83546F7}"/>
              </a:ext>
            </a:extLst>
          </p:cNvPr>
          <p:cNvSpPr txBox="1"/>
          <p:nvPr/>
        </p:nvSpPr>
        <p:spPr>
          <a:xfrm>
            <a:off x="1056491" y="46345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3756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20/30 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763011" y="238726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9" name="내용 개체 틀 17">
            <a:extLst>
              <a:ext uri="{FF2B5EF4-FFF2-40B4-BE49-F238E27FC236}">
                <a16:creationId xmlns:a16="http://schemas.microsoft.com/office/drawing/2014/main" id="{621E1398-1F25-4E3E-8D68-973447AAB743}"/>
              </a:ext>
            </a:extLst>
          </p:cNvPr>
          <p:cNvGraphicFramePr>
            <a:graphicFrameLocks/>
          </p:cNvGraphicFramePr>
          <p:nvPr/>
        </p:nvGraphicFramePr>
        <p:xfrm>
          <a:off x="6837868" y="41262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0F37ACF-0CE8-43FA-8F96-E73584C6CBE8}"/>
              </a:ext>
            </a:extLst>
          </p:cNvPr>
          <p:cNvSpPr txBox="1"/>
          <p:nvPr/>
        </p:nvSpPr>
        <p:spPr>
          <a:xfrm>
            <a:off x="6797301" y="35874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72626"/>
              </p:ext>
            </p:extLst>
          </p:nvPr>
        </p:nvGraphicFramePr>
        <p:xfrm>
          <a:off x="6841678" y="294129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C08306-C44C-4C8E-B957-21F81DAE2101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469B6AF-86C1-40BC-B9D1-A2488C16A5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78BA58-DC70-46AC-943B-B652E529953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CB6F65E-A097-45FB-B267-EC68001973B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1D9E1E-C12A-4A0A-95FA-D09B1927E72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138E2-2C0F-4A31-AAEB-AF414910486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37895C-667F-4682-9724-57CE4307D1F5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F644297-EB61-4668-B791-A74765D0064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C374-7AE5-4A83-88E2-253E4D8D6D1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679F31-9B57-457A-812B-6510A8664872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E31CB4-0444-46C6-9AA1-62DA1B924F3A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82B79-1C0C-420B-9587-473E7AE980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28CA1D-4359-4C16-96B0-A2BAB4E4D991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94F7DB6-E2F4-4D29-9FBB-FD0CBF75C19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53471E-A1CD-4411-BAB0-7089680C69E9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E426E30-6A6B-4AED-9C14-A91BEDD5BE4C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07749E-9B14-4427-8A9D-05268EC2AD1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627FB3-0430-4E75-9522-D3F70B37F75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794DFE-5F37-461E-8D34-CAFE33BE0E2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3C74AE-2617-42B5-8F69-7E4AFFC6E877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5D4DC0-D73E-4925-A376-26967FEE99B0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0A3580C-E471-47BC-828F-15C1C04156E0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7456AE-5936-4434-BF03-94B41F5E9D6F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E22B53B-B72F-452C-955C-A209B8AAF0FD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4AB825-7909-4983-B1E5-F6FCA83546F7}"/>
              </a:ext>
            </a:extLst>
          </p:cNvPr>
          <p:cNvSpPr txBox="1"/>
          <p:nvPr/>
        </p:nvSpPr>
        <p:spPr>
          <a:xfrm>
            <a:off x="1056491" y="46345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95264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DFS)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21/30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F63A26-DB4A-4F04-BF3E-C0219651545F}"/>
              </a:ext>
            </a:extLst>
          </p:cNvPr>
          <p:cNvSpPr txBox="1"/>
          <p:nvPr/>
        </p:nvSpPr>
        <p:spPr>
          <a:xfrm>
            <a:off x="6340101" y="49590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38F1893B-A1D5-4029-8899-630F37CC7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1354"/>
              </p:ext>
            </p:extLst>
          </p:nvPr>
        </p:nvGraphicFramePr>
        <p:xfrm>
          <a:off x="6418768" y="55130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91ACDDB6-07C3-4BAB-B640-BD751F08F959}"/>
              </a:ext>
            </a:extLst>
          </p:cNvPr>
          <p:cNvGrpSpPr/>
          <p:nvPr/>
        </p:nvGrpSpPr>
        <p:grpSpPr>
          <a:xfrm>
            <a:off x="5914471" y="3065924"/>
            <a:ext cx="601883" cy="584775"/>
            <a:chOff x="405114" y="2662177"/>
            <a:chExt cx="601883" cy="58477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AE6F1D4-C188-4981-BB07-8EFC6ED6F58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12E761-378D-4C2F-802C-3649AB44B89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96C0B5-0A8D-402E-AD32-2EE303EE69D6}"/>
              </a:ext>
            </a:extLst>
          </p:cNvPr>
          <p:cNvGrpSpPr/>
          <p:nvPr/>
        </p:nvGrpSpPr>
        <p:grpSpPr>
          <a:xfrm>
            <a:off x="9054344" y="3065924"/>
            <a:ext cx="601883" cy="584775"/>
            <a:chOff x="405114" y="2662177"/>
            <a:chExt cx="601883" cy="58477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3A32C6D-8C09-4850-A7A1-D322D22F9AE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562E65-19B0-4D02-9CC9-03F4F879B7B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C5607FE-DEC7-43A1-9093-C90FF5EA3E06}"/>
              </a:ext>
            </a:extLst>
          </p:cNvPr>
          <p:cNvGrpSpPr/>
          <p:nvPr/>
        </p:nvGrpSpPr>
        <p:grpSpPr>
          <a:xfrm>
            <a:off x="10112582" y="3065924"/>
            <a:ext cx="601883" cy="584775"/>
            <a:chOff x="405114" y="2662177"/>
            <a:chExt cx="601883" cy="58477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DF8D53A-8648-467A-B67B-1E97D8E4788F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72D275-6290-4763-B319-6B99D389ED31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DD22E7F-9105-4A87-84CB-9C526956CEF5}"/>
              </a:ext>
            </a:extLst>
          </p:cNvPr>
          <p:cNvGrpSpPr/>
          <p:nvPr/>
        </p:nvGrpSpPr>
        <p:grpSpPr>
          <a:xfrm>
            <a:off x="11007692" y="3065924"/>
            <a:ext cx="601883" cy="584775"/>
            <a:chOff x="405114" y="2662177"/>
            <a:chExt cx="601883" cy="58477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6593F0A-A34A-44D4-B841-128A7A4C29E5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1060699-D2F9-45F1-A09B-C13F93A1305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8B99E12-2A07-482D-8B47-E643F523D232}"/>
              </a:ext>
            </a:extLst>
          </p:cNvPr>
          <p:cNvGrpSpPr/>
          <p:nvPr/>
        </p:nvGrpSpPr>
        <p:grpSpPr>
          <a:xfrm>
            <a:off x="6872640" y="3065924"/>
            <a:ext cx="601883" cy="584775"/>
            <a:chOff x="405114" y="2662177"/>
            <a:chExt cx="601883" cy="58477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EF86F06-48BC-487D-A91F-83A91F7ECB3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E724C5B-1D44-46F7-8BF6-E007B728B263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A703FE8-DBD8-45FE-AF85-02301E34107A}"/>
              </a:ext>
            </a:extLst>
          </p:cNvPr>
          <p:cNvGrpSpPr/>
          <p:nvPr/>
        </p:nvGrpSpPr>
        <p:grpSpPr>
          <a:xfrm>
            <a:off x="7954895" y="3065924"/>
            <a:ext cx="601883" cy="584775"/>
            <a:chOff x="405114" y="2662177"/>
            <a:chExt cx="601883" cy="58477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7D3547E-E062-468A-8F23-694B75FFA52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F92858-099F-4003-B09D-33646036534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13DF05FB-EF14-4A46-80ED-F5E5E89DACD3}"/>
              </a:ext>
            </a:extLst>
          </p:cNvPr>
          <p:cNvCxnSpPr>
            <a:cxnSpLocks/>
            <a:stCxn id="40" idx="0"/>
            <a:endCxn id="81" idx="0"/>
          </p:cNvCxnSpPr>
          <p:nvPr/>
        </p:nvCxnSpPr>
        <p:spPr>
          <a:xfrm rot="5400000" flipH="1" flipV="1">
            <a:off x="7235625" y="2045712"/>
            <a:ext cx="12700" cy="204042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3883B92C-F1A6-41CA-ADD5-5949DEDA140B}"/>
              </a:ext>
            </a:extLst>
          </p:cNvPr>
          <p:cNvCxnSpPr>
            <a:cxnSpLocks/>
            <a:stCxn id="78" idx="4"/>
            <a:endCxn id="75" idx="4"/>
          </p:cNvCxnSpPr>
          <p:nvPr/>
        </p:nvCxnSpPr>
        <p:spPr>
          <a:xfrm rot="16200000" flipH="1">
            <a:off x="9241108" y="1583173"/>
            <a:ext cx="12700" cy="4135052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B8D034A-11A2-4E64-A8A7-67144701B667}"/>
              </a:ext>
            </a:extLst>
          </p:cNvPr>
          <p:cNvCxnSpPr>
            <a:cxnSpLocks/>
            <a:stCxn id="78" idx="6"/>
          </p:cNvCxnSpPr>
          <p:nvPr/>
        </p:nvCxnSpPr>
        <p:spPr>
          <a:xfrm flipV="1">
            <a:off x="7474523" y="335590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239BD06-EB5F-4DBE-BCA5-CE826559C2ED}"/>
              </a:ext>
            </a:extLst>
          </p:cNvPr>
          <p:cNvCxnSpPr>
            <a:cxnSpLocks/>
          </p:cNvCxnSpPr>
          <p:nvPr/>
        </p:nvCxnSpPr>
        <p:spPr>
          <a:xfrm flipV="1">
            <a:off x="8564183" y="335971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4DC943-7E72-4BCE-A6FD-1EF128BFF884}"/>
              </a:ext>
            </a:extLst>
          </p:cNvPr>
          <p:cNvCxnSpPr>
            <a:cxnSpLocks/>
          </p:cNvCxnSpPr>
          <p:nvPr/>
        </p:nvCxnSpPr>
        <p:spPr>
          <a:xfrm flipV="1">
            <a:off x="9630983" y="337495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FC4C0A87-8AAD-4954-B0D3-D681F61C1F6C}"/>
              </a:ext>
            </a:extLst>
          </p:cNvPr>
          <p:cNvCxnSpPr>
            <a:cxnSpLocks/>
            <a:stCxn id="43" idx="0"/>
            <a:endCxn id="75" idx="0"/>
          </p:cNvCxnSpPr>
          <p:nvPr/>
        </p:nvCxnSpPr>
        <p:spPr>
          <a:xfrm rot="5400000" flipH="1" flipV="1">
            <a:off x="10331960" y="2089250"/>
            <a:ext cx="12700" cy="1953348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84B53C5-A947-4D97-8360-23F21909A2D4}"/>
              </a:ext>
            </a:extLst>
          </p:cNvPr>
          <p:cNvSpPr txBox="1"/>
          <p:nvPr/>
        </p:nvSpPr>
        <p:spPr>
          <a:xfrm>
            <a:off x="2111001" y="49590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90" name="내용 개체 틀 17">
            <a:extLst>
              <a:ext uri="{FF2B5EF4-FFF2-40B4-BE49-F238E27FC236}">
                <a16:creationId xmlns:a16="http://schemas.microsoft.com/office/drawing/2014/main" id="{CB447785-FF13-40C4-8E9D-04462F8D3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098787"/>
              </p:ext>
            </p:extLst>
          </p:nvPr>
        </p:nvGraphicFramePr>
        <p:xfrm>
          <a:off x="2189668" y="55130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C44D05FF-9982-42B4-902D-77CDAFF689C3}"/>
              </a:ext>
            </a:extLst>
          </p:cNvPr>
          <p:cNvGrpSpPr/>
          <p:nvPr/>
        </p:nvGrpSpPr>
        <p:grpSpPr>
          <a:xfrm>
            <a:off x="1755856" y="1942928"/>
            <a:ext cx="601883" cy="584775"/>
            <a:chOff x="405114" y="2662177"/>
            <a:chExt cx="601883" cy="58477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0EF56F1-11F0-4096-9984-8AB63823A33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E2FC1E-312D-4675-A26E-F9DD446CB006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2701DA6-2506-42C9-BAAA-C9637D8842E0}"/>
              </a:ext>
            </a:extLst>
          </p:cNvPr>
          <p:cNvGrpSpPr/>
          <p:nvPr/>
        </p:nvGrpSpPr>
        <p:grpSpPr>
          <a:xfrm>
            <a:off x="2885555" y="3057286"/>
            <a:ext cx="601883" cy="584775"/>
            <a:chOff x="405114" y="2662177"/>
            <a:chExt cx="601883" cy="58477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9DDA734-AF3D-4931-A1E5-AEF42D578F3E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371B8F-D60E-4BE1-A405-2B32A6D284F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DDE2E51-E06F-432D-A42F-7085E5ABF99D}"/>
              </a:ext>
            </a:extLst>
          </p:cNvPr>
          <p:cNvGrpSpPr/>
          <p:nvPr/>
        </p:nvGrpSpPr>
        <p:grpSpPr>
          <a:xfrm>
            <a:off x="3692969" y="1942927"/>
            <a:ext cx="601883" cy="584775"/>
            <a:chOff x="405114" y="2662177"/>
            <a:chExt cx="601883" cy="58477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BC64DF8-9CCA-4DF0-9877-993FF73A4105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99274F-E2EE-4302-9C2E-023E1AC4C692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C9AE370-E4C9-4C75-95D9-D8178051CBC5}"/>
              </a:ext>
            </a:extLst>
          </p:cNvPr>
          <p:cNvGrpSpPr/>
          <p:nvPr/>
        </p:nvGrpSpPr>
        <p:grpSpPr>
          <a:xfrm>
            <a:off x="4116487" y="3067762"/>
            <a:ext cx="601883" cy="584775"/>
            <a:chOff x="405114" y="2662177"/>
            <a:chExt cx="601883" cy="584775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87DFDDF-BA30-4C10-BA8A-63CC2927A55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22F9286-8CBE-4F52-BFA8-90D6C2607DC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E0489D0-9E55-4AD7-A1D4-3ECA6EC92F35}"/>
              </a:ext>
            </a:extLst>
          </p:cNvPr>
          <p:cNvGrpSpPr/>
          <p:nvPr/>
        </p:nvGrpSpPr>
        <p:grpSpPr>
          <a:xfrm>
            <a:off x="1753854" y="4005564"/>
            <a:ext cx="601883" cy="584775"/>
            <a:chOff x="405114" y="2662177"/>
            <a:chExt cx="601883" cy="584775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F4A675B-84E1-4A31-BB80-71A2EA9B8E4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9155651-0E5A-4574-9BA8-5B88BD020BB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076FC99-025F-4654-8601-9B04A7432B68}"/>
              </a:ext>
            </a:extLst>
          </p:cNvPr>
          <p:cNvGrpSpPr/>
          <p:nvPr/>
        </p:nvGrpSpPr>
        <p:grpSpPr>
          <a:xfrm>
            <a:off x="1755856" y="3014844"/>
            <a:ext cx="601883" cy="584775"/>
            <a:chOff x="405114" y="2662177"/>
            <a:chExt cx="601883" cy="58477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3A2CDF9-5A73-446D-89EE-8F6F232D62C0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4D013CA-03BA-4B74-B731-5F943989B892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545DC17-8DDA-465F-A404-69E3068D954B}"/>
              </a:ext>
            </a:extLst>
          </p:cNvPr>
          <p:cNvCxnSpPr>
            <a:stCxn id="68" idx="6"/>
            <a:endCxn id="94" idx="2"/>
          </p:cNvCxnSpPr>
          <p:nvPr/>
        </p:nvCxnSpPr>
        <p:spPr>
          <a:xfrm flipV="1">
            <a:off x="2357739" y="2235315"/>
            <a:ext cx="133523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A78B995-86A6-49BB-B11D-3D65311BF2DB}"/>
              </a:ext>
            </a:extLst>
          </p:cNvPr>
          <p:cNvCxnSpPr/>
          <p:nvPr/>
        </p:nvCxnSpPr>
        <p:spPr>
          <a:xfrm flipV="1">
            <a:off x="2383150" y="333640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3814285-0A93-41F8-9B64-066039B26103}"/>
              </a:ext>
            </a:extLst>
          </p:cNvPr>
          <p:cNvCxnSpPr/>
          <p:nvPr/>
        </p:nvCxnSpPr>
        <p:spPr>
          <a:xfrm flipV="1">
            <a:off x="3498767" y="336307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5FAE935-0D3B-4128-843A-AC8DBBBCE3CC}"/>
              </a:ext>
            </a:extLst>
          </p:cNvPr>
          <p:cNvCxnSpPr>
            <a:cxnSpLocks/>
          </p:cNvCxnSpPr>
          <p:nvPr/>
        </p:nvCxnSpPr>
        <p:spPr>
          <a:xfrm>
            <a:off x="2044060" y="251711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D5023DE-3221-40E7-880B-13BC26961725}"/>
              </a:ext>
            </a:extLst>
          </p:cNvPr>
          <p:cNvCxnSpPr>
            <a:cxnSpLocks/>
          </p:cNvCxnSpPr>
          <p:nvPr/>
        </p:nvCxnSpPr>
        <p:spPr>
          <a:xfrm flipV="1">
            <a:off x="2047870" y="356486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6AE34DC-31D5-493C-B40A-0C47E72ACF21}"/>
              </a:ext>
            </a:extLst>
          </p:cNvPr>
          <p:cNvCxnSpPr>
            <a:cxnSpLocks/>
          </p:cNvCxnSpPr>
          <p:nvPr/>
        </p:nvCxnSpPr>
        <p:spPr>
          <a:xfrm flipV="1">
            <a:off x="3260824" y="247635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6/30</a:t>
            </a:r>
            <a:endParaRPr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9A04F9-8F1E-482E-8DC2-F745712B2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024" y="1722755"/>
            <a:ext cx="1034972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To indicate precedence among events.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 project that must be completed before each task can be completed.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Prerequisite subject.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9935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Analysis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22/ 30</a:t>
            </a:r>
            <a:endParaRPr lang="ko-KR" altLang="en-US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62B0717-D440-4B51-AFFE-0C3A8D0F38D8}"/>
              </a:ext>
            </a:extLst>
          </p:cNvPr>
          <p:cNvGrpSpPr/>
          <p:nvPr/>
        </p:nvGrpSpPr>
        <p:grpSpPr>
          <a:xfrm>
            <a:off x="3205561" y="2540144"/>
            <a:ext cx="601883" cy="584775"/>
            <a:chOff x="405114" y="2662177"/>
            <a:chExt cx="601883" cy="58477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38440DE-A060-44BA-AB62-F418269EAE2E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E25E75-67F1-40C3-9CF7-5EA51BB222C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C14356E-8524-4757-8657-F64F7D2467D4}"/>
              </a:ext>
            </a:extLst>
          </p:cNvPr>
          <p:cNvGrpSpPr/>
          <p:nvPr/>
        </p:nvGrpSpPr>
        <p:grpSpPr>
          <a:xfrm>
            <a:off x="6345434" y="2540144"/>
            <a:ext cx="601883" cy="584775"/>
            <a:chOff x="405114" y="2662177"/>
            <a:chExt cx="601883" cy="58477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0BCC5EB-492E-465C-8EA4-AFF5E460DB1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0E5C79-8A56-455B-9B4F-1D1D25FA5306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7C34CE6-1261-46CE-813D-21479695616C}"/>
              </a:ext>
            </a:extLst>
          </p:cNvPr>
          <p:cNvGrpSpPr/>
          <p:nvPr/>
        </p:nvGrpSpPr>
        <p:grpSpPr>
          <a:xfrm>
            <a:off x="7403672" y="2540144"/>
            <a:ext cx="601883" cy="584775"/>
            <a:chOff x="405114" y="2662177"/>
            <a:chExt cx="601883" cy="58477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E8D17C7-DD62-4312-A5F4-66CAEDCC342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2548F7-7602-4BBB-BE88-DE993C091D8D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3DE631-7D43-4106-A6D7-1671D72241F7}"/>
              </a:ext>
            </a:extLst>
          </p:cNvPr>
          <p:cNvGrpSpPr/>
          <p:nvPr/>
        </p:nvGrpSpPr>
        <p:grpSpPr>
          <a:xfrm>
            <a:off x="8298782" y="2540144"/>
            <a:ext cx="601883" cy="584775"/>
            <a:chOff x="405114" y="2662177"/>
            <a:chExt cx="601883" cy="58477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C47E02B-426C-40E3-B795-01F0EB4EA23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567312-501F-490C-97BE-4ECCB7DA7DDA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EBE9BD-FF46-4F23-9CB2-5927A7494B54}"/>
              </a:ext>
            </a:extLst>
          </p:cNvPr>
          <p:cNvGrpSpPr/>
          <p:nvPr/>
        </p:nvGrpSpPr>
        <p:grpSpPr>
          <a:xfrm>
            <a:off x="4163730" y="2540144"/>
            <a:ext cx="601883" cy="584775"/>
            <a:chOff x="405114" y="2662177"/>
            <a:chExt cx="601883" cy="58477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97C722E-6C01-44C5-BD57-A8B8C381F28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FAAC92-8EAE-4D9B-84C1-C445545F5AC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8BB5A2D-56E9-437E-AD24-8168FDF7D745}"/>
              </a:ext>
            </a:extLst>
          </p:cNvPr>
          <p:cNvGrpSpPr/>
          <p:nvPr/>
        </p:nvGrpSpPr>
        <p:grpSpPr>
          <a:xfrm>
            <a:off x="5245985" y="2540144"/>
            <a:ext cx="601883" cy="584775"/>
            <a:chOff x="405114" y="2662177"/>
            <a:chExt cx="601883" cy="58477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74A3118-DCE5-4073-9970-E732039D7C0F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300308-7E61-46CB-924D-8DD7520C5D61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3827817-3A6B-4725-84E3-9772889E8752}"/>
              </a:ext>
            </a:extLst>
          </p:cNvPr>
          <p:cNvCxnSpPr>
            <a:cxnSpLocks/>
            <a:stCxn id="26" idx="0"/>
            <a:endCxn id="41" idx="0"/>
          </p:cNvCxnSpPr>
          <p:nvPr/>
        </p:nvCxnSpPr>
        <p:spPr>
          <a:xfrm rot="5400000" flipH="1" flipV="1">
            <a:off x="4526715" y="1519932"/>
            <a:ext cx="12700" cy="204042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297EFA65-A393-4769-9F84-0BEE51CA9F6F}"/>
              </a:ext>
            </a:extLst>
          </p:cNvPr>
          <p:cNvCxnSpPr>
            <a:cxnSpLocks/>
            <a:stCxn id="38" idx="4"/>
            <a:endCxn id="35" idx="4"/>
          </p:cNvCxnSpPr>
          <p:nvPr/>
        </p:nvCxnSpPr>
        <p:spPr>
          <a:xfrm rot="16200000" flipH="1">
            <a:off x="6532198" y="1057393"/>
            <a:ext cx="12700" cy="4135052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103729-695B-4F47-867C-0F9131F315CE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4765613" y="283012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A81137F-B503-4E15-9C0A-D33C88B10FFC}"/>
              </a:ext>
            </a:extLst>
          </p:cNvPr>
          <p:cNvCxnSpPr>
            <a:cxnSpLocks/>
          </p:cNvCxnSpPr>
          <p:nvPr/>
        </p:nvCxnSpPr>
        <p:spPr>
          <a:xfrm flipV="1">
            <a:off x="5855273" y="283393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DE0259D-F7D2-4DBE-8FD5-80164B95CF5E}"/>
              </a:ext>
            </a:extLst>
          </p:cNvPr>
          <p:cNvCxnSpPr>
            <a:cxnSpLocks/>
          </p:cNvCxnSpPr>
          <p:nvPr/>
        </p:nvCxnSpPr>
        <p:spPr>
          <a:xfrm flipV="1">
            <a:off x="6922073" y="284917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83C22AE1-108A-4B30-93E0-A65E51CF0CFD}"/>
              </a:ext>
            </a:extLst>
          </p:cNvPr>
          <p:cNvCxnSpPr>
            <a:cxnSpLocks/>
            <a:stCxn id="29" idx="0"/>
            <a:endCxn id="35" idx="0"/>
          </p:cNvCxnSpPr>
          <p:nvPr/>
        </p:nvCxnSpPr>
        <p:spPr>
          <a:xfrm rot="5400000" flipH="1" flipV="1">
            <a:off x="7623050" y="1563470"/>
            <a:ext cx="12700" cy="1953348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내용 개체 틀 2">
                <a:extLst>
                  <a:ext uri="{FF2B5EF4-FFF2-40B4-BE49-F238E27FC236}">
                    <a16:creationId xmlns:a16="http://schemas.microsoft.com/office/drawing/2014/main" id="{8E1CB5BC-CE4B-4DAB-9213-E286251CCB2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18610" y="4076126"/>
                <a:ext cx="6111240" cy="1510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1" dirty="0"/>
                  <a:t>Adjacent list :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i="1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𝒗𝒆𝒕𝒆𝒙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𝒆𝒅𝒈𝒆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)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50" name="내용 개체 틀 2">
                <a:extLst>
                  <a:ext uri="{FF2B5EF4-FFF2-40B4-BE49-F238E27FC236}">
                    <a16:creationId xmlns:a16="http://schemas.microsoft.com/office/drawing/2014/main" id="{8E1CB5BC-CE4B-4DAB-9213-E286251CC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18610" y="4076126"/>
                <a:ext cx="6111240" cy="1510937"/>
              </a:xfrm>
              <a:blipFill>
                <a:blip r:embed="rId3"/>
                <a:stretch>
                  <a:fillRect l="-2096" t="-7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63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Topological sort (BFS)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23/30 </a:t>
            </a:r>
            <a:endParaRPr lang="ko-KR" altLang="en-US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83DA8A5-9B89-4081-B79D-C80299DA1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2" y="2057400"/>
            <a:ext cx="4284574" cy="321054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A9E1F8F-6AD0-45DF-ABB1-09F98B40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1360170"/>
            <a:ext cx="6547220" cy="46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7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21C3B1-F88D-42D5-9E1F-BB79CF68FCC5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41" name="내용 개체 틀 17">
            <a:extLst>
              <a:ext uri="{FF2B5EF4-FFF2-40B4-BE49-F238E27FC236}">
                <a16:creationId xmlns:a16="http://schemas.microsoft.com/office/drawing/2014/main" id="{B1C57AE5-F065-4965-8AFF-038FC526C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104197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38AF9CA-F7BD-41C5-8A0E-E3CD12205966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43" name="내용 개체 틀 17">
            <a:extLst>
              <a:ext uri="{FF2B5EF4-FFF2-40B4-BE49-F238E27FC236}">
                <a16:creationId xmlns:a16="http://schemas.microsoft.com/office/drawing/2014/main" id="{7A45C81E-B79F-48F3-907D-64EC72BE3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162338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57D7DDB-9C2F-4574-B5CF-B549C3351C4F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46" name="내용 개체 틀 17">
            <a:extLst>
              <a:ext uri="{FF2B5EF4-FFF2-40B4-BE49-F238E27FC236}">
                <a16:creationId xmlns:a16="http://schemas.microsoft.com/office/drawing/2014/main" id="{A81789DB-5C55-457D-B8BC-471D2D1FB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436756"/>
              </p:ext>
            </p:extLst>
          </p:nvPr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73A8623-E5C4-475A-A5F5-F1AFF90C5845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8360EF-2355-48B7-8211-D2C55CCE51BA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93604-D417-4F31-AC42-7E0488D504D7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D82CBC-8C83-4058-AEDB-DBF7B4EF6D14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D1D506-BCF3-4D61-94C6-8A93BCBB5DC8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F2A289-51A3-4561-8B9E-C38EB2610173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53" name="내용 개체 틀 17">
            <a:extLst>
              <a:ext uri="{FF2B5EF4-FFF2-40B4-BE49-F238E27FC236}">
                <a16:creationId xmlns:a16="http://schemas.microsoft.com/office/drawing/2014/main" id="{E34E0B06-BC37-4A17-9185-F4738E91F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905669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FE50A18-3326-4CD5-B6B9-49D5804EAE90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9355B-4F89-4433-A3F1-E81B2EEC5445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2608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BB3906-ABC3-4D52-827F-8DE89F283306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5" name="내용 개체 틀 17">
            <a:extLst>
              <a:ext uri="{FF2B5EF4-FFF2-40B4-BE49-F238E27FC236}">
                <a16:creationId xmlns:a16="http://schemas.microsoft.com/office/drawing/2014/main" id="{71439F4E-2119-4213-A491-4B3B32C9E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748984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0468D9B-540E-496E-B42E-53B64CCA33A3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7" name="내용 개체 틀 17">
            <a:extLst>
              <a:ext uri="{FF2B5EF4-FFF2-40B4-BE49-F238E27FC236}">
                <a16:creationId xmlns:a16="http://schemas.microsoft.com/office/drawing/2014/main" id="{40197952-C08D-4BB0-9845-71A7C087A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061276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7013C126-6D29-4900-8AFC-D255C5606451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9" name="내용 개체 틀 17">
            <a:extLst>
              <a:ext uri="{FF2B5EF4-FFF2-40B4-BE49-F238E27FC236}">
                <a16:creationId xmlns:a16="http://schemas.microsoft.com/office/drawing/2014/main" id="{B9C8B7E0-F7B4-415B-96E8-EBAB7A642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538698"/>
              </p:ext>
            </p:extLst>
          </p:nvPr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0D91BD6-746A-4BAB-92EB-A42A48AD467C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6BAA-D5E1-4FBD-9CAB-A3F95D13CD36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EE79B9-5675-457C-8107-4915D9DDA447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C1BFA6-B52F-4F01-868E-980B8C0B4211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289D39-26D3-4B52-A564-ADCA49FE8390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929BEC-D4E8-4F7B-9118-2F08FFE78D4E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6" name="내용 개체 틀 17">
            <a:extLst>
              <a:ext uri="{FF2B5EF4-FFF2-40B4-BE49-F238E27FC236}">
                <a16:creationId xmlns:a16="http://schemas.microsoft.com/office/drawing/2014/main" id="{DE098BC8-FBCC-4AB6-84E9-AE09072DF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228467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5E0F2186-38D0-4E62-A7E5-F89D6FC5A294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4BA4FF-55F1-45A5-8D92-774BABD5F1DD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4189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673711" y="21199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E676F2-E6C7-4602-BE33-431BADF7EDDB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C5A3C254-DF78-4DB2-AEFE-21ABA2117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94287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971DBC83-D5C9-4856-9A7A-55A6A342531B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1F8F082C-05F6-412D-BE72-E2C72F386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557911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A7528FE-54EC-4752-9A7E-6785A01FAC53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C68DFB0C-A1E5-44B8-B020-64B47044C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8091"/>
              </p:ext>
            </p:extLst>
          </p:nvPr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EF6A856D-959E-4944-89B7-5DC6C85D1570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E7E770-06D0-42A0-9373-BD68BDAFC3C2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4D18A6-1DBB-4FF5-AD32-B459151DC68A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879372-C602-4F12-818B-401C971E5385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90922C-02DF-4CDD-AE60-2FF78CEF7EC9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CBBB9D-8977-4222-9B61-B7AFD7185826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63FAD08-6BA0-4931-A882-16DE779B1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627816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13923ACC-CF0F-4942-AFB9-0A0EB68465EE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FDBFC-5B34-48B6-B745-4545E6ABA9B8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2968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673711" y="21199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2710A4-5F21-41CF-8F65-AF4B355784E4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FD24403A-F6D5-44C5-8B15-9E84849E4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625817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638820EA-ADE3-4AF6-B267-076BFD0548BD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B989C270-97C0-4E40-8DEC-65EB53EE4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641039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9ACE30E-95D2-44F5-A539-9B4B6647A995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6DC4E8A6-E800-470C-90BE-CB81C4FCA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81987"/>
              </p:ext>
            </p:extLst>
          </p:nvPr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ECD1578-02FE-4AF1-8F07-9C07F8ABAEC5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BBDD65-0BA1-43D2-AE55-21D2DB2F1A32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F477E5-613E-422B-85E5-3855D58477CA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F9799-0DC8-4283-AB10-3BCBCA641414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8B47FB-D2EF-4392-9F9E-43C112B2F227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70C9F2-9104-4512-A795-3B0807013428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ABC3AA48-7680-4BDA-868C-00B1AFD7C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265012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DC4BBF68-E33D-4772-B469-E13677111E9D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D9F494-0B8B-433B-A9E6-A382CA81A879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79834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673711" y="211991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364721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265578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131518"/>
              </p:ext>
            </p:extLst>
          </p:nvPr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01957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4D40CB-5FC2-4F1A-95AA-459BB0ABBDCB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1788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673711" y="505742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/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50066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/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B8B15-B01F-489B-BA4B-EF0D806D4BD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95583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673711" y="505742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156725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/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/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A6E9FA-B258-42CB-B915-D3CD8EABFC58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92723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673711" y="505742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/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227352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862330"/>
              </p:ext>
            </p:extLst>
          </p:nvPr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637017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74B56F-6762-4C08-92A6-FE02237DE343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742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82244" y="2804903"/>
            <a:ext cx="5345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DFS, BFS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374846" y="6475832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7/30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38486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022201" y="364010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/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117749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/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783F71-CA94-4E04-AF5D-630AE42E1AEB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3542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022201" y="364010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510873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/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/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1C0C30-4D0E-458B-97B6-F69A3163E4A5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01449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1022201" y="3640103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/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220548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314274"/>
              </p:ext>
            </p:extLst>
          </p:nvPr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267543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56A296-FC6D-497C-83CD-5FF5FEFDFEC3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4743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2828949" y="4141305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/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812797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/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682501-4AA9-40BC-AF68-A95B5C3331BB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6087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2828949" y="4141305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634072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/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/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5F6D23-CE52-4361-878C-8B4F1B6F0BE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74833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2828949" y="4141305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/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406910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604884"/>
              </p:ext>
            </p:extLst>
          </p:nvPr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89151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B42F64-801E-4533-9E65-B1CFC2AA7C01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377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3606189" y="2118195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/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779591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/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3F8C03-188E-4216-A976-EF2B6A93B853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85101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3606189" y="2118195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612232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/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185373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E89AC9-48F7-4A94-8FDF-96937EC7897F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0785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4040529" y="3181185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/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912547"/>
              </p:ext>
            </p:extLst>
          </p:nvPr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/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4F23D-316D-414E-8E13-994AC8C05E11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4104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24/30 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8619B3-159C-48B3-92AC-4F66609658BA}"/>
              </a:ext>
            </a:extLst>
          </p:cNvPr>
          <p:cNvGrpSpPr/>
          <p:nvPr/>
        </p:nvGrpSpPr>
        <p:grpSpPr>
          <a:xfrm>
            <a:off x="1755856" y="2468708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135C0-143B-4495-8AD5-736107D5B3C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20047-03F7-4F7D-9075-5BE05FB87745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FD4869-0F91-4CFB-97D4-944B1226FC3E}"/>
              </a:ext>
            </a:extLst>
          </p:cNvPr>
          <p:cNvGrpSpPr/>
          <p:nvPr/>
        </p:nvGrpSpPr>
        <p:grpSpPr>
          <a:xfrm>
            <a:off x="2885555" y="3583066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6C6DF3-D512-4D50-92E7-DC363C22425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287E8-859D-4114-966E-32AFD1D26FB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6EB5E1-8565-4E0D-AD1A-F43F90B0B1F6}"/>
              </a:ext>
            </a:extLst>
          </p:cNvPr>
          <p:cNvGrpSpPr/>
          <p:nvPr/>
        </p:nvGrpSpPr>
        <p:grpSpPr>
          <a:xfrm>
            <a:off x="3692969" y="2468707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585A436-43A2-47CD-9996-819891C11469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C5ED65-9E27-4E4C-99CF-E7D56203CD77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D0D22C-4F1C-4704-96E3-2834A285EF20}"/>
              </a:ext>
            </a:extLst>
          </p:cNvPr>
          <p:cNvGrpSpPr/>
          <p:nvPr/>
        </p:nvGrpSpPr>
        <p:grpSpPr>
          <a:xfrm>
            <a:off x="4116487" y="3593542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E03B9E-2D46-4BA5-8E55-FDB4214016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C361C-1214-4AA7-9FD2-5B0FE5E6425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185199-B315-433F-B878-B474F5373B46}"/>
              </a:ext>
            </a:extLst>
          </p:cNvPr>
          <p:cNvGrpSpPr/>
          <p:nvPr/>
        </p:nvGrpSpPr>
        <p:grpSpPr>
          <a:xfrm>
            <a:off x="1753854" y="453134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EE21700-B744-4835-8179-A7EC8E6D4CC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F912D9-4950-4F72-8647-0FFC202E9FC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8D9A54-5216-4563-BC5C-47BDEB0F026A}"/>
              </a:ext>
            </a:extLst>
          </p:cNvPr>
          <p:cNvGrpSpPr/>
          <p:nvPr/>
        </p:nvGrpSpPr>
        <p:grpSpPr>
          <a:xfrm>
            <a:off x="1755856" y="3540624"/>
            <a:ext cx="601883" cy="584775"/>
            <a:chOff x="405114" y="2662177"/>
            <a:chExt cx="601883" cy="584775"/>
          </a:xfrm>
          <a:solidFill>
            <a:srgbClr val="FFC0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511C3-896C-487D-9805-860481357F4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9039B9-5CCD-46B7-8484-02905821113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424B8B-DE0A-4F9E-8AB2-B4EE65E77CB3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2357739" y="2761095"/>
            <a:ext cx="133523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E0086B-B53D-4752-973C-C107AD7A4282}"/>
              </a:ext>
            </a:extLst>
          </p:cNvPr>
          <p:cNvCxnSpPr/>
          <p:nvPr/>
        </p:nvCxnSpPr>
        <p:spPr>
          <a:xfrm flipV="1">
            <a:off x="2383150" y="3862185"/>
            <a:ext cx="51478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AF2644A-63EE-4369-85D4-0083482D776E}"/>
              </a:ext>
            </a:extLst>
          </p:cNvPr>
          <p:cNvCxnSpPr/>
          <p:nvPr/>
        </p:nvCxnSpPr>
        <p:spPr>
          <a:xfrm flipV="1">
            <a:off x="3498767" y="3888855"/>
            <a:ext cx="622895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1CF226-3303-4CE6-BA4E-702196CAAF9F}"/>
              </a:ext>
            </a:extLst>
          </p:cNvPr>
          <p:cNvCxnSpPr>
            <a:cxnSpLocks/>
          </p:cNvCxnSpPr>
          <p:nvPr/>
        </p:nvCxnSpPr>
        <p:spPr>
          <a:xfrm>
            <a:off x="2044060" y="3042896"/>
            <a:ext cx="0" cy="50602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82B57C-8E08-49DC-93F1-E12BD744BDA3}"/>
              </a:ext>
            </a:extLst>
          </p:cNvPr>
          <p:cNvCxnSpPr>
            <a:cxnSpLocks/>
          </p:cNvCxnSpPr>
          <p:nvPr/>
        </p:nvCxnSpPr>
        <p:spPr>
          <a:xfrm flipV="1">
            <a:off x="2047870" y="4090644"/>
            <a:ext cx="0" cy="4463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2F87EB-BB5C-4347-9C8C-6F150D779FCA}"/>
              </a:ext>
            </a:extLst>
          </p:cNvPr>
          <p:cNvCxnSpPr>
            <a:cxnSpLocks/>
          </p:cNvCxnSpPr>
          <p:nvPr/>
        </p:nvCxnSpPr>
        <p:spPr>
          <a:xfrm flipV="1">
            <a:off x="3260824" y="3002137"/>
            <a:ext cx="609157" cy="6152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44CD50-0C30-473A-BF5E-CDA34F9756C3}"/>
              </a:ext>
            </a:extLst>
          </p:cNvPr>
          <p:cNvSpPr txBox="1"/>
          <p:nvPr/>
        </p:nvSpPr>
        <p:spPr>
          <a:xfrm>
            <a:off x="4040529" y="3181185"/>
            <a:ext cx="77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start</a:t>
            </a:r>
            <a:endParaRPr lang="ko-KR" alt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F5879-B4B5-4634-B6E3-11C3777E7867}"/>
              </a:ext>
            </a:extLst>
          </p:cNvPr>
          <p:cNvSpPr txBox="1"/>
          <p:nvPr/>
        </p:nvSpPr>
        <p:spPr>
          <a:xfrm>
            <a:off x="6763011" y="275302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graphicFrame>
        <p:nvGraphicFramePr>
          <p:cNvPr id="54" name="내용 개체 틀 17">
            <a:extLst>
              <a:ext uri="{FF2B5EF4-FFF2-40B4-BE49-F238E27FC236}">
                <a16:creationId xmlns:a16="http://schemas.microsoft.com/office/drawing/2014/main" id="{D3A17983-0A1F-49FE-AE5B-A54BB28BD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154640"/>
              </p:ext>
            </p:extLst>
          </p:nvPr>
        </p:nvGraphicFramePr>
        <p:xfrm>
          <a:off x="6837868" y="449196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191250A-3442-4188-988A-00F68AC58D81}"/>
              </a:ext>
            </a:extLst>
          </p:cNvPr>
          <p:cNvSpPr txBox="1"/>
          <p:nvPr/>
        </p:nvSpPr>
        <p:spPr>
          <a:xfrm>
            <a:off x="6797301" y="395317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Visited</a:t>
            </a:r>
            <a:endParaRPr lang="ko-KR" altLang="en-US" dirty="0"/>
          </a:p>
        </p:txBody>
      </p:sp>
      <p:graphicFrame>
        <p:nvGraphicFramePr>
          <p:cNvPr id="56" name="내용 개체 틀 17">
            <a:extLst>
              <a:ext uri="{FF2B5EF4-FFF2-40B4-BE49-F238E27FC236}">
                <a16:creationId xmlns:a16="http://schemas.microsoft.com/office/drawing/2014/main" id="{2C39B527-0F4E-401F-B406-96916F5C8A44}"/>
              </a:ext>
            </a:extLst>
          </p:cNvPr>
          <p:cNvGraphicFramePr>
            <a:graphicFrameLocks/>
          </p:cNvGraphicFramePr>
          <p:nvPr/>
        </p:nvGraphicFramePr>
        <p:xfrm>
          <a:off x="6841678" y="330705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3F9EDAB-1A5B-4B2A-836C-A04712455232}"/>
              </a:ext>
            </a:extLst>
          </p:cNvPr>
          <p:cNvSpPr txBox="1"/>
          <p:nvPr/>
        </p:nvSpPr>
        <p:spPr>
          <a:xfrm>
            <a:off x="6766821" y="15452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Indegree</a:t>
            </a:r>
            <a:endParaRPr lang="ko-KR" altLang="en-US" dirty="0"/>
          </a:p>
        </p:txBody>
      </p:sp>
      <p:graphicFrame>
        <p:nvGraphicFramePr>
          <p:cNvPr id="58" name="내용 개체 틀 17">
            <a:extLst>
              <a:ext uri="{FF2B5EF4-FFF2-40B4-BE49-F238E27FC236}">
                <a16:creationId xmlns:a16="http://schemas.microsoft.com/office/drawing/2014/main" id="{3F2CE072-9671-44AE-83DD-9F4A1E650DA8}"/>
              </a:ext>
            </a:extLst>
          </p:cNvPr>
          <p:cNvGraphicFramePr>
            <a:graphicFrameLocks/>
          </p:cNvGraphicFramePr>
          <p:nvPr/>
        </p:nvGraphicFramePr>
        <p:xfrm>
          <a:off x="6845488" y="215643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82793C6A-651E-425B-8E45-03183A952682}"/>
              </a:ext>
            </a:extLst>
          </p:cNvPr>
          <p:cNvSpPr txBox="1"/>
          <p:nvPr/>
        </p:nvSpPr>
        <p:spPr>
          <a:xfrm>
            <a:off x="6914068" y="184005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1FD3A7-8A47-4A17-B0A4-F3167AF2687C}"/>
              </a:ext>
            </a:extLst>
          </p:cNvPr>
          <p:cNvSpPr txBox="1"/>
          <p:nvPr/>
        </p:nvSpPr>
        <p:spPr>
          <a:xfrm>
            <a:off x="744365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3EC0CD-85DF-40BD-91D0-9A081BB43D96}"/>
              </a:ext>
            </a:extLst>
          </p:cNvPr>
          <p:cNvSpPr txBox="1"/>
          <p:nvPr/>
        </p:nvSpPr>
        <p:spPr>
          <a:xfrm>
            <a:off x="791228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30F8B-1120-4B1A-B141-E2E91B943DED}"/>
              </a:ext>
            </a:extLst>
          </p:cNvPr>
          <p:cNvSpPr txBox="1"/>
          <p:nvPr/>
        </p:nvSpPr>
        <p:spPr>
          <a:xfrm>
            <a:off x="841520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7608DD-ACD0-4481-946F-A819700A7973}"/>
              </a:ext>
            </a:extLst>
          </p:cNvPr>
          <p:cNvSpPr txBox="1"/>
          <p:nvPr/>
        </p:nvSpPr>
        <p:spPr>
          <a:xfrm>
            <a:off x="891812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257436-8BE3-4E5B-B9E9-1BC1A9760829}"/>
              </a:ext>
            </a:extLst>
          </p:cNvPr>
          <p:cNvSpPr txBox="1"/>
          <p:nvPr/>
        </p:nvSpPr>
        <p:spPr>
          <a:xfrm>
            <a:off x="9432478" y="1843867"/>
            <a:ext cx="37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5" name="내용 개체 틀 17">
            <a:extLst>
              <a:ext uri="{FF2B5EF4-FFF2-40B4-BE49-F238E27FC236}">
                <a16:creationId xmlns:a16="http://schemas.microsoft.com/office/drawing/2014/main" id="{EDD4E043-B2A4-44DD-916E-A9189046C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949747"/>
              </p:ext>
            </p:extLst>
          </p:nvPr>
        </p:nvGraphicFramePr>
        <p:xfrm>
          <a:off x="6841678" y="562734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F5F5B0E2-1DB5-494D-9C51-B759295B4016}"/>
              </a:ext>
            </a:extLst>
          </p:cNvPr>
          <p:cNvSpPr txBox="1"/>
          <p:nvPr/>
        </p:nvSpPr>
        <p:spPr>
          <a:xfrm>
            <a:off x="6801111" y="508855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65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DFS (Depth First Search)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FF6266-BBA4-4C0A-9EE9-525F1912F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017" y="1506815"/>
            <a:ext cx="10747103" cy="3666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DFS has a form of recursive algorithm.</a:t>
            </a:r>
          </a:p>
          <a:p>
            <a:pPr>
              <a:buFontTx/>
              <a:buChar char="-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 you want to visit all nodes, you can select this method.</a:t>
            </a:r>
          </a:p>
          <a:p>
            <a:pPr marL="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Must be checked whether any nodes have been visited.</a:t>
            </a: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If you not, there is a risk into an infinite loop.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8/ 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52988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612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(Topological BFS)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25/30 </a:t>
            </a:r>
            <a:endParaRPr lang="ko-KR" altLang="en-US" b="1" dirty="0"/>
          </a:p>
        </p:txBody>
      </p:sp>
      <p:graphicFrame>
        <p:nvGraphicFramePr>
          <p:cNvPr id="35" name="내용 개체 틀 17">
            <a:extLst>
              <a:ext uri="{FF2B5EF4-FFF2-40B4-BE49-F238E27FC236}">
                <a16:creationId xmlns:a16="http://schemas.microsoft.com/office/drawing/2014/main" id="{E0C889ED-ED64-4DD5-B62C-917344D85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721852"/>
              </p:ext>
            </p:extLst>
          </p:nvPr>
        </p:nvGraphicFramePr>
        <p:xfrm>
          <a:off x="4315648" y="5307300"/>
          <a:ext cx="3014796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2313267687"/>
                    </a:ext>
                  </a:extLst>
                </a:gridCol>
                <a:gridCol w="502466">
                  <a:extLst>
                    <a:ext uri="{9D8B030D-6E8A-4147-A177-3AD203B41FA5}">
                      <a16:colId xmlns:a16="http://schemas.microsoft.com/office/drawing/2014/main" val="398868215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6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4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5</a:t>
                      </a:r>
                      <a:endParaRPr lang="ko-KR" altLang="en-US" sz="1800" b="1" dirty="0"/>
                    </a:p>
                  </a:txBody>
                  <a:tcPr marL="60318" marR="60318" marT="30159" marB="301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53D8116-74B9-41D7-9307-762D717DD5F6}"/>
              </a:ext>
            </a:extLst>
          </p:cNvPr>
          <p:cNvSpPr txBox="1"/>
          <p:nvPr/>
        </p:nvSpPr>
        <p:spPr>
          <a:xfrm>
            <a:off x="4275081" y="4768517"/>
            <a:ext cx="2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182F560-90E0-4ABE-8B0C-90430869B5AE}"/>
              </a:ext>
            </a:extLst>
          </p:cNvPr>
          <p:cNvGrpSpPr/>
          <p:nvPr/>
        </p:nvGrpSpPr>
        <p:grpSpPr>
          <a:xfrm>
            <a:off x="5910661" y="3062114"/>
            <a:ext cx="601883" cy="584775"/>
            <a:chOff x="405114" y="2662177"/>
            <a:chExt cx="601883" cy="58477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A7B8B65-AF85-47CB-8E85-FC863EA8BF8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F1D1C7-8C9A-498D-A8EC-B0AA0419AECF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F9AEDE2-22BB-4BBE-B0CB-E6618DA6DD28}"/>
              </a:ext>
            </a:extLst>
          </p:cNvPr>
          <p:cNvGrpSpPr/>
          <p:nvPr/>
        </p:nvGrpSpPr>
        <p:grpSpPr>
          <a:xfrm>
            <a:off x="9050534" y="3062114"/>
            <a:ext cx="601883" cy="584775"/>
            <a:chOff x="405114" y="2662177"/>
            <a:chExt cx="601883" cy="58477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A39161C-D99D-4D92-AB01-0010822148D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51B9BA-C201-49E6-BB4A-CFE7497944E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B5E567-6544-4A54-9D4D-48CA04CBD1CF}"/>
              </a:ext>
            </a:extLst>
          </p:cNvPr>
          <p:cNvGrpSpPr/>
          <p:nvPr/>
        </p:nvGrpSpPr>
        <p:grpSpPr>
          <a:xfrm>
            <a:off x="10108772" y="3062114"/>
            <a:ext cx="601883" cy="584775"/>
            <a:chOff x="405114" y="2662177"/>
            <a:chExt cx="601883" cy="58477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B3AC7FC-3EAD-42ED-8AA9-15163D8270A8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7773EB-358F-4983-9764-C9981E08233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0B3750B-FFF4-459B-9A49-0BB6BED4EED3}"/>
              </a:ext>
            </a:extLst>
          </p:cNvPr>
          <p:cNvGrpSpPr/>
          <p:nvPr/>
        </p:nvGrpSpPr>
        <p:grpSpPr>
          <a:xfrm>
            <a:off x="11003882" y="3062114"/>
            <a:ext cx="601883" cy="584775"/>
            <a:chOff x="405114" y="2662177"/>
            <a:chExt cx="601883" cy="58477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75F329-7AB5-4B1C-8E8B-AEDC98F48A13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5A6497-F5ED-491B-9B6E-DC6080A15D42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086C53E-2610-4031-8F5A-C9FDB8D8B8E8}"/>
              </a:ext>
            </a:extLst>
          </p:cNvPr>
          <p:cNvGrpSpPr/>
          <p:nvPr/>
        </p:nvGrpSpPr>
        <p:grpSpPr>
          <a:xfrm>
            <a:off x="6868830" y="3062114"/>
            <a:ext cx="601883" cy="584775"/>
            <a:chOff x="405114" y="2662177"/>
            <a:chExt cx="601883" cy="58477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8599657-49A6-4837-8DC7-FFA1C9583CB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A8E9D-6944-4CF3-9D00-37613C1801B8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E7334D6-A6B3-4672-B97C-078FA99E20C7}"/>
              </a:ext>
            </a:extLst>
          </p:cNvPr>
          <p:cNvGrpSpPr/>
          <p:nvPr/>
        </p:nvGrpSpPr>
        <p:grpSpPr>
          <a:xfrm>
            <a:off x="7951085" y="3062114"/>
            <a:ext cx="601883" cy="584775"/>
            <a:chOff x="405114" y="2662177"/>
            <a:chExt cx="601883" cy="58477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D1E3F8A-592E-43DC-99E0-1D4B5DF5498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0B73FF-EC00-44DE-BD8B-BD637414DEB6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6D2431D3-D842-4F3B-9E66-B0D0867A75F9}"/>
              </a:ext>
            </a:extLst>
          </p:cNvPr>
          <p:cNvCxnSpPr>
            <a:cxnSpLocks/>
            <a:stCxn id="45" idx="0"/>
            <a:endCxn id="61" idx="0"/>
          </p:cNvCxnSpPr>
          <p:nvPr/>
        </p:nvCxnSpPr>
        <p:spPr>
          <a:xfrm rot="5400000" flipH="1" flipV="1">
            <a:off x="7231815" y="2041902"/>
            <a:ext cx="12700" cy="204042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3D95E0E-D8E0-4B3C-98DD-8E3235D150C6}"/>
              </a:ext>
            </a:extLst>
          </p:cNvPr>
          <p:cNvCxnSpPr>
            <a:stCxn id="45" idx="4"/>
            <a:endCxn id="52" idx="4"/>
          </p:cNvCxnSpPr>
          <p:nvPr/>
        </p:nvCxnSpPr>
        <p:spPr>
          <a:xfrm rot="16200000" flipH="1">
            <a:off x="8310658" y="1547833"/>
            <a:ext cx="12700" cy="4198111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3F53682-190E-45CB-831F-61F9817293FF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7470713" y="335209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7B1CCB-0A0D-4E10-AB94-ACFACE68F412}"/>
              </a:ext>
            </a:extLst>
          </p:cNvPr>
          <p:cNvCxnSpPr>
            <a:cxnSpLocks/>
          </p:cNvCxnSpPr>
          <p:nvPr/>
        </p:nvCxnSpPr>
        <p:spPr>
          <a:xfrm flipV="1">
            <a:off x="8560373" y="335590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0422212-DAC9-43AF-8D0A-0FF258F632C4}"/>
              </a:ext>
            </a:extLst>
          </p:cNvPr>
          <p:cNvCxnSpPr>
            <a:cxnSpLocks/>
          </p:cNvCxnSpPr>
          <p:nvPr/>
        </p:nvCxnSpPr>
        <p:spPr>
          <a:xfrm flipV="1">
            <a:off x="9627173" y="337114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94F5B73D-BC52-46A0-BF63-C3FED5E8BD31}"/>
              </a:ext>
            </a:extLst>
          </p:cNvPr>
          <p:cNvCxnSpPr>
            <a:stCxn id="49" idx="0"/>
            <a:endCxn id="55" idx="0"/>
          </p:cNvCxnSpPr>
          <p:nvPr/>
        </p:nvCxnSpPr>
        <p:spPr>
          <a:xfrm rot="5400000" flipH="1" flipV="1">
            <a:off x="10328150" y="2085440"/>
            <a:ext cx="12700" cy="1953348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17BEDA8E-71FD-474C-B76B-B3A5DBC67526}"/>
              </a:ext>
            </a:extLst>
          </p:cNvPr>
          <p:cNvGrpSpPr/>
          <p:nvPr/>
        </p:nvGrpSpPr>
        <p:grpSpPr>
          <a:xfrm>
            <a:off x="1755856" y="1942928"/>
            <a:ext cx="601883" cy="584775"/>
            <a:chOff x="405114" y="2662177"/>
            <a:chExt cx="601883" cy="584775"/>
          </a:xfrm>
        </p:grpSpPr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4BF43CD-9CB9-461E-AD7C-D7B7AB3BA28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C3775EC-195B-47C0-B244-F1944764B752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536F740F-E2AB-44F8-92AE-D0602CFFB6F7}"/>
              </a:ext>
            </a:extLst>
          </p:cNvPr>
          <p:cNvGrpSpPr/>
          <p:nvPr/>
        </p:nvGrpSpPr>
        <p:grpSpPr>
          <a:xfrm>
            <a:off x="2885555" y="3057286"/>
            <a:ext cx="601883" cy="584775"/>
            <a:chOff x="405114" y="2662177"/>
            <a:chExt cx="601883" cy="584775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9D3C655-692F-49FA-AE8C-73FA55BFB97C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9C77779-252F-4F85-A8FB-C91820C56A4D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2F24D310-EFD1-46BA-A052-533A687B7F32}"/>
              </a:ext>
            </a:extLst>
          </p:cNvPr>
          <p:cNvGrpSpPr/>
          <p:nvPr/>
        </p:nvGrpSpPr>
        <p:grpSpPr>
          <a:xfrm>
            <a:off x="3692969" y="1942927"/>
            <a:ext cx="601883" cy="584775"/>
            <a:chOff x="405114" y="2662177"/>
            <a:chExt cx="601883" cy="584775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CE59BCC7-0582-464B-9D0B-2FFD5A4CE73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7F89AEE-26BB-4279-9555-764A7F095CBF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53A50E5C-2646-43EB-938B-2D3833A42220}"/>
              </a:ext>
            </a:extLst>
          </p:cNvPr>
          <p:cNvGrpSpPr/>
          <p:nvPr/>
        </p:nvGrpSpPr>
        <p:grpSpPr>
          <a:xfrm>
            <a:off x="4116487" y="3067762"/>
            <a:ext cx="601883" cy="584775"/>
            <a:chOff x="405114" y="2662177"/>
            <a:chExt cx="601883" cy="584775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850DD13-FB25-4FBF-B279-4A7190E6C7A4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87931D88-1D01-4438-9E17-82FA3CCFB32C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B2FE5528-3962-4377-A0E5-07CB4169EEA2}"/>
              </a:ext>
            </a:extLst>
          </p:cNvPr>
          <p:cNvGrpSpPr/>
          <p:nvPr/>
        </p:nvGrpSpPr>
        <p:grpSpPr>
          <a:xfrm>
            <a:off x="1753854" y="4005564"/>
            <a:ext cx="601883" cy="584775"/>
            <a:chOff x="405114" y="2662177"/>
            <a:chExt cx="601883" cy="584775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5853A219-129B-41A2-88FA-DFAC606D5B0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E6C88F7-1FD5-4EBD-8808-9E91558BD5FE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8F72F6D1-6569-447B-966F-621A0AA53CC8}"/>
              </a:ext>
            </a:extLst>
          </p:cNvPr>
          <p:cNvGrpSpPr/>
          <p:nvPr/>
        </p:nvGrpSpPr>
        <p:grpSpPr>
          <a:xfrm>
            <a:off x="1755856" y="3014844"/>
            <a:ext cx="601883" cy="584775"/>
            <a:chOff x="405114" y="2662177"/>
            <a:chExt cx="601883" cy="584775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D00E9811-A1A6-404D-9205-35F8DEB646E8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B425E0B9-5F5D-4906-AA77-C5A88BE64E1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AD3113B8-658F-4CF6-81AF-155D4F9A0C10}"/>
              </a:ext>
            </a:extLst>
          </p:cNvPr>
          <p:cNvCxnSpPr>
            <a:stCxn id="228" idx="6"/>
            <a:endCxn id="234" idx="2"/>
          </p:cNvCxnSpPr>
          <p:nvPr/>
        </p:nvCxnSpPr>
        <p:spPr>
          <a:xfrm flipV="1">
            <a:off x="2357739" y="2235315"/>
            <a:ext cx="133523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99AA2BDD-8511-4821-9C52-72963E95E195}"/>
              </a:ext>
            </a:extLst>
          </p:cNvPr>
          <p:cNvCxnSpPr/>
          <p:nvPr/>
        </p:nvCxnSpPr>
        <p:spPr>
          <a:xfrm flipV="1">
            <a:off x="2383150" y="3336405"/>
            <a:ext cx="51478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8ED8D77D-F2F3-45B3-BD05-35BD94959265}"/>
              </a:ext>
            </a:extLst>
          </p:cNvPr>
          <p:cNvCxnSpPr/>
          <p:nvPr/>
        </p:nvCxnSpPr>
        <p:spPr>
          <a:xfrm flipV="1">
            <a:off x="3498767" y="3363075"/>
            <a:ext cx="62289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8FEE624A-AE21-4AC1-8857-17D40D6D268E}"/>
              </a:ext>
            </a:extLst>
          </p:cNvPr>
          <p:cNvCxnSpPr>
            <a:cxnSpLocks/>
          </p:cNvCxnSpPr>
          <p:nvPr/>
        </p:nvCxnSpPr>
        <p:spPr>
          <a:xfrm>
            <a:off x="2044060" y="2517116"/>
            <a:ext cx="0" cy="5060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FD8C6B1-D126-4770-8BC4-F776DB95FB42}"/>
              </a:ext>
            </a:extLst>
          </p:cNvPr>
          <p:cNvCxnSpPr>
            <a:cxnSpLocks/>
          </p:cNvCxnSpPr>
          <p:nvPr/>
        </p:nvCxnSpPr>
        <p:spPr>
          <a:xfrm flipV="1">
            <a:off x="2047870" y="3564864"/>
            <a:ext cx="0" cy="446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56B010F9-750C-4D5A-877A-04DF9D8A6A29}"/>
              </a:ext>
            </a:extLst>
          </p:cNvPr>
          <p:cNvCxnSpPr>
            <a:cxnSpLocks/>
          </p:cNvCxnSpPr>
          <p:nvPr/>
        </p:nvCxnSpPr>
        <p:spPr>
          <a:xfrm flipV="1">
            <a:off x="3260824" y="2476357"/>
            <a:ext cx="609157" cy="615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721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Analysis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26/ 30</a:t>
            </a:r>
            <a:endParaRPr lang="ko-KR" altLang="en-US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1FCCC55-CB8E-459F-9E6C-E38E4498E06A}"/>
              </a:ext>
            </a:extLst>
          </p:cNvPr>
          <p:cNvGrpSpPr/>
          <p:nvPr/>
        </p:nvGrpSpPr>
        <p:grpSpPr>
          <a:xfrm>
            <a:off x="3498931" y="2524904"/>
            <a:ext cx="601883" cy="584775"/>
            <a:chOff x="405114" y="2662177"/>
            <a:chExt cx="601883" cy="58477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296E2E4-5F1E-48F3-9481-81DB1DA6AFD2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07F69B-E8E6-4657-91DA-496D775DA8E6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1</a:t>
              </a:r>
              <a:endParaRPr lang="ko-KR" altLang="en-US" b="1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A0391E-B83A-4FDF-B1AA-78539985191D}"/>
              </a:ext>
            </a:extLst>
          </p:cNvPr>
          <p:cNvGrpSpPr/>
          <p:nvPr/>
        </p:nvGrpSpPr>
        <p:grpSpPr>
          <a:xfrm>
            <a:off x="6638804" y="2524904"/>
            <a:ext cx="601883" cy="584775"/>
            <a:chOff x="405114" y="2662177"/>
            <a:chExt cx="601883" cy="58477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5C0BE51-7099-4C83-A2F0-3317B7ACD396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D5709E-2F9E-43F8-A84E-15332A2400BD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B54FE10-B31C-4F0D-AB67-4CCDB5AE051E}"/>
              </a:ext>
            </a:extLst>
          </p:cNvPr>
          <p:cNvGrpSpPr/>
          <p:nvPr/>
        </p:nvGrpSpPr>
        <p:grpSpPr>
          <a:xfrm>
            <a:off x="7697042" y="2524904"/>
            <a:ext cx="601883" cy="584775"/>
            <a:chOff x="405114" y="2662177"/>
            <a:chExt cx="601883" cy="58477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2508845-1891-4BB1-BF76-C2EA2284A0EB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8FF384-97D4-4047-B070-BFA8A286012B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592989C-E928-4813-AB49-C8A86127C389}"/>
              </a:ext>
            </a:extLst>
          </p:cNvPr>
          <p:cNvGrpSpPr/>
          <p:nvPr/>
        </p:nvGrpSpPr>
        <p:grpSpPr>
          <a:xfrm>
            <a:off x="8592152" y="2524904"/>
            <a:ext cx="601883" cy="584775"/>
            <a:chOff x="405114" y="2662177"/>
            <a:chExt cx="601883" cy="58477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BDFAF4B-CCBF-49E8-9922-B36C366155D7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83D371-719A-4830-8F58-EBD86E75DDF1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D9371F3-BA7D-4CBC-8F7B-B9D75557B14C}"/>
              </a:ext>
            </a:extLst>
          </p:cNvPr>
          <p:cNvGrpSpPr/>
          <p:nvPr/>
        </p:nvGrpSpPr>
        <p:grpSpPr>
          <a:xfrm>
            <a:off x="4457100" y="2524904"/>
            <a:ext cx="601883" cy="584775"/>
            <a:chOff x="405114" y="2662177"/>
            <a:chExt cx="601883" cy="58477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0C8F6D3-56EF-4533-9048-EEC0574845BE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2976F9-189D-44FD-A25B-36A5C9E4A894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D6040D3-69DA-4769-9785-2A359E128119}"/>
              </a:ext>
            </a:extLst>
          </p:cNvPr>
          <p:cNvGrpSpPr/>
          <p:nvPr/>
        </p:nvGrpSpPr>
        <p:grpSpPr>
          <a:xfrm>
            <a:off x="5539355" y="2524904"/>
            <a:ext cx="601883" cy="584775"/>
            <a:chOff x="405114" y="2662177"/>
            <a:chExt cx="601883" cy="58477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3CC9E7F-92A1-48A1-AF9C-E0B1C45CAC1D}"/>
                </a:ext>
              </a:extLst>
            </p:cNvPr>
            <p:cNvSpPr/>
            <p:nvPr/>
          </p:nvSpPr>
          <p:spPr>
            <a:xfrm>
              <a:off x="405114" y="2662177"/>
              <a:ext cx="601883" cy="58477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BADAA5-4C3B-427A-B248-AB7AF065AE10}"/>
                </a:ext>
              </a:extLst>
            </p:cNvPr>
            <p:cNvSpPr txBox="1"/>
            <p:nvPr/>
          </p:nvSpPr>
          <p:spPr>
            <a:xfrm>
              <a:off x="491490" y="2777490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73A07B6F-CCB9-4193-A7C6-857699693F69}"/>
              </a:ext>
            </a:extLst>
          </p:cNvPr>
          <p:cNvCxnSpPr>
            <a:cxnSpLocks/>
            <a:stCxn id="51" idx="0"/>
            <a:endCxn id="66" idx="0"/>
          </p:cNvCxnSpPr>
          <p:nvPr/>
        </p:nvCxnSpPr>
        <p:spPr>
          <a:xfrm rot="5400000" flipH="1" flipV="1">
            <a:off x="4820085" y="1504692"/>
            <a:ext cx="12700" cy="204042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A5E29B9A-41F5-469A-B85F-1E5CE82F80E6}"/>
              </a:ext>
            </a:extLst>
          </p:cNvPr>
          <p:cNvCxnSpPr>
            <a:stCxn id="51" idx="4"/>
            <a:endCxn id="57" idx="4"/>
          </p:cNvCxnSpPr>
          <p:nvPr/>
        </p:nvCxnSpPr>
        <p:spPr>
          <a:xfrm rot="16200000" flipH="1">
            <a:off x="5898928" y="1010623"/>
            <a:ext cx="12700" cy="4198111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31397F-84BF-4379-AF74-9E52798DC362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5058983" y="281488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4FD852-30C3-4F22-9F13-423D2CEC4FCF}"/>
              </a:ext>
            </a:extLst>
          </p:cNvPr>
          <p:cNvCxnSpPr>
            <a:cxnSpLocks/>
          </p:cNvCxnSpPr>
          <p:nvPr/>
        </p:nvCxnSpPr>
        <p:spPr>
          <a:xfrm flipV="1">
            <a:off x="6148643" y="281869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3B9D1C5-70BB-4857-840D-9664215DA9C4}"/>
              </a:ext>
            </a:extLst>
          </p:cNvPr>
          <p:cNvCxnSpPr>
            <a:cxnSpLocks/>
          </p:cNvCxnSpPr>
          <p:nvPr/>
        </p:nvCxnSpPr>
        <p:spPr>
          <a:xfrm flipV="1">
            <a:off x="7215443" y="2833934"/>
            <a:ext cx="503531" cy="2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DD12A68C-7DFE-4207-89BA-4DBF765D751A}"/>
              </a:ext>
            </a:extLst>
          </p:cNvPr>
          <p:cNvCxnSpPr>
            <a:stCxn id="54" idx="0"/>
            <a:endCxn id="60" idx="0"/>
          </p:cNvCxnSpPr>
          <p:nvPr/>
        </p:nvCxnSpPr>
        <p:spPr>
          <a:xfrm rot="5400000" flipH="1" flipV="1">
            <a:off x="7916420" y="1548230"/>
            <a:ext cx="12700" cy="1953348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내용 개체 틀 2">
                <a:extLst>
                  <a:ext uri="{FF2B5EF4-FFF2-40B4-BE49-F238E27FC236}">
                    <a16:creationId xmlns:a16="http://schemas.microsoft.com/office/drawing/2014/main" id="{CD1A043D-E524-4B31-843A-5A0F183709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244340" y="4076126"/>
                <a:ext cx="6111240" cy="1510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1" dirty="0"/>
                  <a:t>Adjacent list :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i="1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𝒗𝒆𝒕𝒆𝒙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𝒆𝒅𝒈𝒆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)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74" name="내용 개체 틀 2">
                <a:extLst>
                  <a:ext uri="{FF2B5EF4-FFF2-40B4-BE49-F238E27FC236}">
                    <a16:creationId xmlns:a16="http://schemas.microsoft.com/office/drawing/2014/main" id="{CD1A043D-E524-4B31-843A-5A0F18370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44340" y="4076126"/>
                <a:ext cx="6111240" cy="1510937"/>
              </a:xfrm>
              <a:blipFill>
                <a:blip r:embed="rId3"/>
                <a:stretch>
                  <a:fillRect l="-1994" t="-7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41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7044" y="2774423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Conclusion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374846" y="6488668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27/30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38486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AAE595-F43B-46C3-B4EC-DA415EC93777}"/>
              </a:ext>
            </a:extLst>
          </p:cNvPr>
          <p:cNvSpPr txBox="1"/>
          <p:nvPr/>
        </p:nvSpPr>
        <p:spPr>
          <a:xfrm>
            <a:off x="11310629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28/30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C82502-1F36-4B6A-8D9B-6CFDAB195B13}"/>
                  </a:ext>
                </a:extLst>
              </p:cNvPr>
              <p:cNvSpPr txBox="1"/>
              <p:nvPr/>
            </p:nvSpPr>
            <p:spPr>
              <a:xfrm>
                <a:off x="1" y="1804780"/>
                <a:ext cx="12213358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1. If the graph is ‘DAG’, we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can make topological sort by using DFS, BFS.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2. DFS and BFS requires O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time.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3. The results can appear in many ways.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4. When execute topological sort, you may need some data structures such as stack or queue.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5. No matter what method you choose, the sorting runs O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time. </a:t>
                </a:r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C82502-1F36-4B6A-8D9B-6CFDAB19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804780"/>
                <a:ext cx="12213358" cy="4555093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794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10779" y="2755529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5761" y="3697248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3235" y="6352688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7607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6730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7109" y="4997705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3013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951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4763" y="6493656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8393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2367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ADEBD2-065B-41BE-B08F-59BFD2716C6B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1B3BF3-11EC-42A7-B870-B85B49125658}"/>
              </a:ext>
            </a:extLst>
          </p:cNvPr>
          <p:cNvSpPr txBox="1"/>
          <p:nvPr/>
        </p:nvSpPr>
        <p:spPr>
          <a:xfrm>
            <a:off x="11359923" y="6464744"/>
            <a:ext cx="8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29/30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43940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10779" y="2755529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you!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5761" y="3697248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3235" y="6352688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7607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6730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7109" y="4997705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3013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951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4763" y="6493656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8393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2367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ADEBD2-065B-41BE-B08F-59BFD2716C6B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BAE690-34BC-4006-82EC-530F402C70AB}"/>
              </a:ext>
            </a:extLst>
          </p:cNvPr>
          <p:cNvSpPr txBox="1"/>
          <p:nvPr/>
        </p:nvSpPr>
        <p:spPr>
          <a:xfrm>
            <a:off x="11359923" y="6464744"/>
            <a:ext cx="8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30/30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9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9/ 30</a:t>
            </a:r>
            <a:endParaRPr lang="ko-KR" altLang="en-US" b="1" dirty="0"/>
          </a:p>
        </p:txBody>
      </p:sp>
      <p:pic>
        <p:nvPicPr>
          <p:cNvPr id="5" name="그림 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6A0EF866-D94D-4573-9C6C-866EB706F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8" y="1664969"/>
            <a:ext cx="5772624" cy="45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9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8147</TotalTime>
  <Words>2703</Words>
  <Application>Microsoft Office PowerPoint</Application>
  <PresentationFormat>와이드스크린</PresentationFormat>
  <Paragraphs>1511</Paragraphs>
  <Slides>85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0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 jw</dc:creator>
  <cp:lastModifiedBy>s jw</cp:lastModifiedBy>
  <cp:revision>2060</cp:revision>
  <dcterms:created xsi:type="dcterms:W3CDTF">2019-07-15T01:29:56Z</dcterms:created>
  <dcterms:modified xsi:type="dcterms:W3CDTF">2019-08-21T06:37:17Z</dcterms:modified>
</cp:coreProperties>
</file>