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9"/>
    <p:restoredTop sz="96291"/>
  </p:normalViewPr>
  <p:slideViewPr>
    <p:cSldViewPr snapToGrid="0" snapToObjects="1">
      <p:cViewPr varScale="1">
        <p:scale>
          <a:sx n="96" d="100"/>
          <a:sy n="96" d="100"/>
        </p:scale>
        <p:origin x="20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2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363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220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19780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404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572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43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79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FFE419-2371-464F-8239-3959401C3561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4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9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5059C3-6A89-4494-99FF-5A4D6FFD50EB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14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8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3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5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6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2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0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habtitationhotspo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E7D6-9095-C8F9-C727-4E32C1204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818" y="2722999"/>
            <a:ext cx="8508790" cy="954372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Chalkduster" panose="03050602040202020205" pitchFamily="66" charset="77"/>
                <a:ea typeface="Ayuthaya" pitchFamily="2" charset="-34"/>
                <a:cs typeface="Ayuthaya" pitchFamily="2" charset="-34"/>
              </a:rPr>
              <a:t>HabitationHotSpot.com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6103B-F652-424E-F323-D5035EDBC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1103" y="1808491"/>
            <a:ext cx="2218027" cy="65641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370844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02AC-0EE0-53DA-E866-2FAF2903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878" y="764373"/>
            <a:ext cx="9200322" cy="1293028"/>
          </a:xfrm>
        </p:spPr>
        <p:txBody>
          <a:bodyPr/>
          <a:lstStyle/>
          <a:p>
            <a:r>
              <a:rPr lang="en-US" dirty="0"/>
              <a:t>Next Step: How can we improve?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5FAAB-5A5C-8A44-946F-DC1C46B71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results beyond local storage and allow users to ”share” populated data</a:t>
            </a:r>
          </a:p>
          <a:p>
            <a:r>
              <a:rPr lang="en-US" dirty="0"/>
              <a:t>Populated results appearing as hyperlinks to direct users to that particular site</a:t>
            </a:r>
          </a:p>
          <a:p>
            <a:r>
              <a:rPr lang="en-US" dirty="0"/>
              <a:t>Allowing users to customize their search list with multiple categories</a:t>
            </a:r>
          </a:p>
          <a:p>
            <a:r>
              <a:rPr lang="en-US" dirty="0"/>
              <a:t>Have search results “empty” when a new search is run instead of having user click the “refresh” button</a:t>
            </a:r>
          </a:p>
          <a:p>
            <a:r>
              <a:rPr lang="en-US" dirty="0"/>
              <a:t>Animations on background image and “backdrop in”</a:t>
            </a:r>
          </a:p>
          <a:p>
            <a:r>
              <a:rPr lang="en-US" dirty="0"/>
              <a:t>Additional categories for things such as “bodies of water” etc.</a:t>
            </a:r>
          </a:p>
          <a:p>
            <a:r>
              <a:rPr lang="en-US" dirty="0"/>
              <a:t>Weather tracker for the local area user searches</a:t>
            </a:r>
          </a:p>
        </p:txBody>
      </p:sp>
    </p:spTree>
    <p:extLst>
      <p:ext uri="{BB962C8B-B14F-4D97-AF65-F5344CB8AC3E}">
        <p14:creationId xmlns:p14="http://schemas.microsoft.com/office/powerpoint/2010/main" val="17060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D8E2-039C-13BC-C081-1ED1A16C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9AA4-88D1-144E-52CA-BC5D1163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W3schools</a:t>
            </a:r>
          </a:p>
          <a:p>
            <a:r>
              <a:rPr lang="en-US" dirty="0" err="1"/>
              <a:t>StackOverflow</a:t>
            </a:r>
            <a:endParaRPr lang="en-US" dirty="0"/>
          </a:p>
          <a:p>
            <a:r>
              <a:rPr lang="en-US" dirty="0"/>
              <a:t>Google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Bootstrap (thanks twitter!)</a:t>
            </a:r>
          </a:p>
          <a:p>
            <a:r>
              <a:rPr lang="en-US" dirty="0">
                <a:sym typeface="Wingdings" pitchFamily="2" charset="2"/>
              </a:rPr>
              <a:t>Our wonderful TA’s</a:t>
            </a:r>
          </a:p>
          <a:p>
            <a:r>
              <a:rPr lang="en-US" dirty="0" err="1">
                <a:sym typeface="Wingdings" pitchFamily="2" charset="2"/>
              </a:rPr>
              <a:t>Github</a:t>
            </a:r>
            <a:r>
              <a:rPr lang="en-US" dirty="0">
                <a:sym typeface="Wingdings" pitchFamily="2" charset="2"/>
              </a:rPr>
              <a:t>…</a:t>
            </a:r>
          </a:p>
          <a:p>
            <a:r>
              <a:rPr lang="en-US" dirty="0">
                <a:sym typeface="Wingdings" pitchFamily="2" charset="2"/>
              </a:rPr>
              <a:t>Teamwork!</a:t>
            </a:r>
          </a:p>
        </p:txBody>
      </p:sp>
    </p:spTree>
    <p:extLst>
      <p:ext uri="{BB962C8B-B14F-4D97-AF65-F5344CB8AC3E}">
        <p14:creationId xmlns:p14="http://schemas.microsoft.com/office/powerpoint/2010/main" val="12014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3615-64AD-4AA8-9092-0B8CF60A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548" y="777625"/>
            <a:ext cx="3740426" cy="129302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D3855-3306-1409-DA16-C79F720CC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 way to search for places and amenities near you</a:t>
            </a:r>
          </a:p>
          <a:p>
            <a:endParaRPr lang="en-US" dirty="0"/>
          </a:p>
          <a:p>
            <a:r>
              <a:rPr lang="en-US" dirty="0"/>
              <a:t>Customize your search based on any location in the world</a:t>
            </a:r>
          </a:p>
          <a:p>
            <a:endParaRPr lang="en-US" dirty="0"/>
          </a:p>
          <a:p>
            <a:r>
              <a:rPr lang="en-US" dirty="0"/>
              <a:t>Set a radius of up to 50 miles to see results around your designated area</a:t>
            </a:r>
          </a:p>
          <a:p>
            <a:endParaRPr lang="en-US" dirty="0"/>
          </a:p>
          <a:p>
            <a:r>
              <a:rPr lang="en-US" dirty="0"/>
              <a:t>Customize the places and amenities you would like to see populate</a:t>
            </a:r>
          </a:p>
          <a:p>
            <a:endParaRPr lang="en-US" dirty="0"/>
          </a:p>
          <a:p>
            <a:r>
              <a:rPr lang="en-US" dirty="0"/>
              <a:t>Explore the map!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F1629-8BCC-20D0-6A92-64DC15BDB4BC}"/>
              </a:ext>
            </a:extLst>
          </p:cNvPr>
          <p:cNvSpPr txBox="1"/>
          <p:nvPr/>
        </p:nvSpPr>
        <p:spPr>
          <a:xfrm>
            <a:off x="6758609" y="546792"/>
            <a:ext cx="3740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HabitationHotSpot.com</a:t>
            </a:r>
          </a:p>
        </p:txBody>
      </p:sp>
    </p:spTree>
    <p:extLst>
      <p:ext uri="{BB962C8B-B14F-4D97-AF65-F5344CB8AC3E}">
        <p14:creationId xmlns:p14="http://schemas.microsoft.com/office/powerpoint/2010/main" val="37899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1C7141-5154-B1EE-97A6-A27B69693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864" y="1733035"/>
            <a:ext cx="8525380" cy="4415943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C1D2BF-2B7D-BC05-A6C9-C0833F844962}"/>
              </a:ext>
            </a:extLst>
          </p:cNvPr>
          <p:cNvCxnSpPr/>
          <p:nvPr/>
        </p:nvCxnSpPr>
        <p:spPr>
          <a:xfrm>
            <a:off x="1441640" y="2117971"/>
            <a:ext cx="1166192" cy="755374"/>
          </a:xfrm>
          <a:prstGeom prst="straightConnector1">
            <a:avLst/>
          </a:prstGeom>
          <a:ln>
            <a:tailEnd type="triangle"/>
          </a:ln>
          <a:scene3d>
            <a:camera prst="perspectiveContrastingRightFacing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CB259E-32B7-61C7-FE41-9F18B9C06EA0}"/>
              </a:ext>
            </a:extLst>
          </p:cNvPr>
          <p:cNvCxnSpPr/>
          <p:nvPr/>
        </p:nvCxnSpPr>
        <p:spPr>
          <a:xfrm flipH="1">
            <a:off x="9539693" y="3366341"/>
            <a:ext cx="1258956" cy="117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855842-6AA0-6E05-DAB9-F479EC5D3354}"/>
              </a:ext>
            </a:extLst>
          </p:cNvPr>
          <p:cNvSpPr txBox="1"/>
          <p:nvPr/>
        </p:nvSpPr>
        <p:spPr>
          <a:xfrm>
            <a:off x="235662" y="199956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Bar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7F21E0-6878-5CA3-075A-A8D6C8A23C23}"/>
              </a:ext>
            </a:extLst>
          </p:cNvPr>
          <p:cNvCxnSpPr/>
          <p:nvPr/>
        </p:nvCxnSpPr>
        <p:spPr>
          <a:xfrm flipH="1">
            <a:off x="8861960" y="2064530"/>
            <a:ext cx="1974574" cy="161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ED528F-BB27-D7DA-9F8D-C708A40A5B17}"/>
              </a:ext>
            </a:extLst>
          </p:cNvPr>
          <p:cNvCxnSpPr/>
          <p:nvPr/>
        </p:nvCxnSpPr>
        <p:spPr>
          <a:xfrm flipV="1">
            <a:off x="1801062" y="5009322"/>
            <a:ext cx="1432468" cy="67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F8943D-A1A8-F2CA-92AE-EBC74335C912}"/>
              </a:ext>
            </a:extLst>
          </p:cNvPr>
          <p:cNvSpPr txBox="1"/>
          <p:nvPr/>
        </p:nvSpPr>
        <p:spPr>
          <a:xfrm>
            <a:off x="221175" y="3429000"/>
            <a:ext cx="165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Places and Amenities List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6D9385-E4D8-AF98-7F4D-0237B1F291F1}"/>
              </a:ext>
            </a:extLst>
          </p:cNvPr>
          <p:cNvSpPr txBox="1"/>
          <p:nvPr/>
        </p:nvSpPr>
        <p:spPr>
          <a:xfrm>
            <a:off x="477198" y="5527021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Map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BE5DB1-CA67-EA1C-2706-C4EFD2EA5D8C}"/>
              </a:ext>
            </a:extLst>
          </p:cNvPr>
          <p:cNvCxnSpPr/>
          <p:nvPr/>
        </p:nvCxnSpPr>
        <p:spPr>
          <a:xfrm>
            <a:off x="1625786" y="3698220"/>
            <a:ext cx="2522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54FC01B-D4E8-9325-97FB-4C15AC36B457}"/>
              </a:ext>
            </a:extLst>
          </p:cNvPr>
          <p:cNvSpPr txBox="1"/>
          <p:nvPr/>
        </p:nvSpPr>
        <p:spPr>
          <a:xfrm>
            <a:off x="10798649" y="1602865"/>
            <a:ext cx="1020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refresh button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09314-9B8D-1B8C-F4CC-EE547C06780E}"/>
              </a:ext>
            </a:extLst>
          </p:cNvPr>
          <p:cNvSpPr txBox="1"/>
          <p:nvPr/>
        </p:nvSpPr>
        <p:spPr>
          <a:xfrm>
            <a:off x="10836534" y="2899850"/>
            <a:ext cx="1258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results</a:t>
            </a:r>
          </a:p>
          <a:p>
            <a:r>
              <a:rPr lang="en-US" dirty="0"/>
              <a:t>list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E166A-2F32-B09A-3A81-E217DB906399}"/>
              </a:ext>
            </a:extLst>
          </p:cNvPr>
          <p:cNvSpPr txBox="1"/>
          <p:nvPr/>
        </p:nvSpPr>
        <p:spPr>
          <a:xfrm>
            <a:off x="5450449" y="869410"/>
            <a:ext cx="448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MVP</a:t>
            </a:r>
            <a:r>
              <a:rPr lang="en-US" sz="2400" dirty="0"/>
              <a:t>: minimal viable product</a:t>
            </a:r>
          </a:p>
        </p:txBody>
      </p:sp>
    </p:spTree>
    <p:extLst>
      <p:ext uri="{BB962C8B-B14F-4D97-AF65-F5344CB8AC3E}">
        <p14:creationId xmlns:p14="http://schemas.microsoft.com/office/powerpoint/2010/main" val="244801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1724-3F8B-784F-F086-20E858F1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2" y="1935202"/>
            <a:ext cx="2123661" cy="129302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58F95-F407-7F02-582C-906CED857658}"/>
              </a:ext>
            </a:extLst>
          </p:cNvPr>
          <p:cNvSpPr txBox="1"/>
          <p:nvPr/>
        </p:nvSpPr>
        <p:spPr>
          <a:xfrm>
            <a:off x="3657598" y="3218953"/>
            <a:ext cx="4352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Visit </a:t>
            </a:r>
            <a:r>
              <a:rPr lang="en-US" sz="2400" dirty="0">
                <a:hlinkClick r:id="rId2"/>
              </a:rPr>
              <a:t>HabitationHotSpot.com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43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A83F-4BF8-8FBF-42BC-DC6F9770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 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8F14-1B0D-359B-725D-27324D412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 framework</a:t>
            </a:r>
          </a:p>
          <a:p>
            <a:r>
              <a:rPr lang="en-US" dirty="0"/>
              <a:t>HTML layout</a:t>
            </a:r>
          </a:p>
          <a:p>
            <a:r>
              <a:rPr lang="en-US" dirty="0"/>
              <a:t>Site formatting and styling with CSS</a:t>
            </a:r>
          </a:p>
          <a:p>
            <a:r>
              <a:rPr lang="en-US" dirty="0"/>
              <a:t>Issue Assignment through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“simple solution” – Refresh button (</a:t>
            </a:r>
            <a:r>
              <a:rPr lang="en-US" dirty="0" err="1"/>
              <a:t>mvp</a:t>
            </a:r>
            <a:r>
              <a:rPr lang="en-US" dirty="0"/>
              <a:t>)</a:t>
            </a:r>
          </a:p>
          <a:p>
            <a:r>
              <a:rPr lang="en-US" dirty="0"/>
              <a:t>Researching and adding radius bar to the site (slider)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A3B7-B9C5-4F67-3B99-A4750C83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Trevor 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BAD1-E4A4-8712-0089-3657A99A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 our first API – google maps</a:t>
            </a:r>
          </a:p>
          <a:p>
            <a:r>
              <a:rPr lang="en-US" dirty="0"/>
              <a:t>-</a:t>
            </a:r>
            <a:r>
              <a:rPr lang="en-US" dirty="0" err="1"/>
              <a:t>Javascript</a:t>
            </a:r>
            <a:r>
              <a:rPr lang="en-US" dirty="0"/>
              <a:t> code linking API information to the page</a:t>
            </a:r>
          </a:p>
          <a:p>
            <a:r>
              <a:rPr lang="en-US" dirty="0"/>
              <a:t>“Enter button issue” – </a:t>
            </a:r>
            <a:r>
              <a:rPr lang="en-US" dirty="0" err="1"/>
              <a:t>javascript</a:t>
            </a:r>
            <a:r>
              <a:rPr lang="en-US" dirty="0"/>
              <a:t> code to allow a user to press “enter” instead of the search button to allow a search to populate</a:t>
            </a:r>
          </a:p>
          <a:p>
            <a:r>
              <a:rPr lang="en-US" dirty="0"/>
              <a:t>Cleaning our code up</a:t>
            </a:r>
          </a:p>
          <a:p>
            <a:r>
              <a:rPr lang="en-US" dirty="0"/>
              <a:t>Moving to Florida during a category 5 hurricane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0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BD85-CE57-0243-FFD0-6CF56395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Zach Schneider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959FD-591D-25B6-D512-FC3F691E8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central control: monitored </a:t>
            </a:r>
            <a:r>
              <a:rPr lang="en-US" dirty="0" err="1"/>
              <a:t>github</a:t>
            </a:r>
            <a:r>
              <a:rPr lang="en-US" dirty="0"/>
              <a:t> push reviews</a:t>
            </a:r>
          </a:p>
          <a:p>
            <a:r>
              <a:rPr lang="en-US" dirty="0"/>
              <a:t>Linked our second API: google search</a:t>
            </a:r>
          </a:p>
          <a:p>
            <a:r>
              <a:rPr lang="en-US" dirty="0" err="1"/>
              <a:t>Javascript</a:t>
            </a:r>
            <a:r>
              <a:rPr lang="en-US" dirty="0"/>
              <a:t> code to have our targeted results populated from the search to display on our web page </a:t>
            </a:r>
          </a:p>
          <a:p>
            <a:r>
              <a:rPr lang="en-US" dirty="0"/>
              <a:t>Local storage: have our results store locally through the web page</a:t>
            </a:r>
          </a:p>
        </p:txBody>
      </p:sp>
    </p:spTree>
    <p:extLst>
      <p:ext uri="{BB962C8B-B14F-4D97-AF65-F5344CB8AC3E}">
        <p14:creationId xmlns:p14="http://schemas.microsoft.com/office/powerpoint/2010/main" val="320346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3C42-A8BC-AD0D-DFB4-D34B7047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Troy </a:t>
            </a:r>
            <a:r>
              <a:rPr lang="en-US" dirty="0" err="1"/>
              <a:t>morgan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6EE9F-3C30-EF29-4ED4-980B281E3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Logo Design and implementation</a:t>
            </a:r>
          </a:p>
          <a:p>
            <a:r>
              <a:rPr lang="en-US" dirty="0"/>
              <a:t>HTML formatting and framework</a:t>
            </a:r>
          </a:p>
          <a:p>
            <a:r>
              <a:rPr lang="en-US" dirty="0"/>
              <a:t>CSS design for specific HTML targets (search bar, results list, amenities list)</a:t>
            </a:r>
          </a:p>
          <a:p>
            <a:r>
              <a:rPr lang="en-US" dirty="0"/>
              <a:t>Formatting radius bar (slider)</a:t>
            </a:r>
          </a:p>
          <a:p>
            <a:r>
              <a:rPr lang="en-US" dirty="0"/>
              <a:t>Researched </a:t>
            </a:r>
            <a:r>
              <a:rPr lang="en-US" dirty="0" err="1"/>
              <a:t>Javascript</a:t>
            </a:r>
            <a:r>
              <a:rPr lang="en-US" dirty="0"/>
              <a:t>, assisting with implementing APIs on the site and configuring local storage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4875-FFF4-004E-812C-CCB19A3B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 </a:t>
            </a:r>
            <a:r>
              <a:rPr lang="en-US" dirty="0" err="1"/>
              <a:t>adam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885E7-1072-656C-FD63-DF9279E47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formatting and framework</a:t>
            </a:r>
          </a:p>
          <a:p>
            <a:r>
              <a:rPr lang="en-US" dirty="0"/>
              <a:t>Wireframe Design, blueprint for the website </a:t>
            </a:r>
          </a:p>
          <a:p>
            <a:r>
              <a:rPr lang="en-US" dirty="0"/>
              <a:t>Background Image and attachment through CSS</a:t>
            </a:r>
          </a:p>
          <a:p>
            <a:r>
              <a:rPr lang="en-US" dirty="0" err="1"/>
              <a:t>Javascript</a:t>
            </a:r>
            <a:r>
              <a:rPr lang="en-US" dirty="0"/>
              <a:t> research and implementation: working with team on writing our code, “enter” button issue, local storage</a:t>
            </a:r>
          </a:p>
          <a:p>
            <a:r>
              <a:rPr lang="en-US" dirty="0"/>
              <a:t>Finding available domain name and securing it</a:t>
            </a:r>
          </a:p>
          <a:p>
            <a:r>
              <a:rPr lang="en-US" dirty="0"/>
              <a:t>Linking domain through </a:t>
            </a:r>
            <a:r>
              <a:rPr lang="en-US" dirty="0" err="1"/>
              <a:t>godaddy</a:t>
            </a:r>
            <a:r>
              <a:rPr lang="en-US" dirty="0"/>
              <a:t> with proper IP addresses (</a:t>
            </a:r>
            <a:r>
              <a:rPr lang="en-US" dirty="0" err="1"/>
              <a:t>github</a:t>
            </a:r>
            <a:r>
              <a:rPr lang="en-US" dirty="0"/>
              <a:t> pages)</a:t>
            </a:r>
          </a:p>
          <a:p>
            <a:r>
              <a:rPr lang="en-US" dirty="0"/>
              <a:t>Presentation Outline/PP</a:t>
            </a:r>
          </a:p>
          <a:p>
            <a:r>
              <a:rPr lang="en-US" dirty="0"/>
              <a:t>README</a:t>
            </a:r>
          </a:p>
        </p:txBody>
      </p:sp>
    </p:spTree>
    <p:extLst>
      <p:ext uri="{BB962C8B-B14F-4D97-AF65-F5344CB8AC3E}">
        <p14:creationId xmlns:p14="http://schemas.microsoft.com/office/powerpoint/2010/main" val="16677511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{758692A2-ACF0-2541-88B3-157BC25A18FD}tf10001079</Template>
  <TotalTime>2990</TotalTime>
  <Words>451</Words>
  <Application>Microsoft Macintosh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Chalkduster</vt:lpstr>
      <vt:lpstr>Vapor Trail</vt:lpstr>
      <vt:lpstr>HabitationHotSpot.com</vt:lpstr>
      <vt:lpstr>What is it?</vt:lpstr>
      <vt:lpstr>PowerPoint Presentation</vt:lpstr>
      <vt:lpstr>Demo</vt:lpstr>
      <vt:lpstr>Alex Lin</vt:lpstr>
      <vt:lpstr>Trevor Dent</vt:lpstr>
      <vt:lpstr>Zach Schneider </vt:lpstr>
      <vt:lpstr>Troy morgan</vt:lpstr>
      <vt:lpstr>Josh adam</vt:lpstr>
      <vt:lpstr>Next Step: How can we improve?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HabitationHotSpot.com</dc:title>
  <dc:creator>Microsoft Office User</dc:creator>
  <cp:lastModifiedBy>josh s</cp:lastModifiedBy>
  <cp:revision>3</cp:revision>
  <dcterms:created xsi:type="dcterms:W3CDTF">2022-09-30T21:16:22Z</dcterms:created>
  <dcterms:modified xsi:type="dcterms:W3CDTF">2022-10-02T23:06:23Z</dcterms:modified>
</cp:coreProperties>
</file>