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291"/>
  </p:normalViewPr>
  <p:slideViewPr>
    <p:cSldViewPr snapToGrid="0" snapToObjects="1">
      <p:cViewPr varScale="1">
        <p:scale>
          <a:sx n="96" d="100"/>
          <a:sy n="96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36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220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978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0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72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43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79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4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3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5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E7D6-9095-C8F9-C727-4E32C120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818" y="2722999"/>
            <a:ext cx="8508790" cy="95437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Chalkduster" panose="03050602040202020205" pitchFamily="66" charset="77"/>
                <a:ea typeface="Ayuthaya" pitchFamily="2" charset="-34"/>
                <a:cs typeface="Ayuthaya" pitchFamily="2" charset="-34"/>
              </a:rPr>
              <a:t>HabitationHotSpot.com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6103B-F652-424E-F323-D5035EDB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103" y="1808491"/>
            <a:ext cx="2218027" cy="65641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084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3615-64AD-4AA8-9092-0B8CF60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548" y="777625"/>
            <a:ext cx="3740426" cy="129302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3855-3306-1409-DA16-C79F720C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 way to search for places and amenities near you</a:t>
            </a:r>
          </a:p>
          <a:p>
            <a:endParaRPr lang="en-US" dirty="0"/>
          </a:p>
          <a:p>
            <a:r>
              <a:rPr lang="en-US" dirty="0"/>
              <a:t>Customize your search based on any location in the US</a:t>
            </a:r>
          </a:p>
          <a:p>
            <a:endParaRPr lang="en-US" dirty="0"/>
          </a:p>
          <a:p>
            <a:r>
              <a:rPr lang="en-US" dirty="0"/>
              <a:t>Set a radius of up to 50 miles to see results around your designated area</a:t>
            </a:r>
          </a:p>
          <a:p>
            <a:endParaRPr lang="en-US" dirty="0"/>
          </a:p>
          <a:p>
            <a:r>
              <a:rPr lang="en-US" dirty="0"/>
              <a:t>Customize the places and amenities you would like to see populate</a:t>
            </a:r>
          </a:p>
          <a:p>
            <a:endParaRPr lang="en-US" dirty="0"/>
          </a:p>
          <a:p>
            <a:r>
              <a:rPr lang="en-US" dirty="0"/>
              <a:t>Explore the map!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1629-8BCC-20D0-6A92-64DC15BDB4BC}"/>
              </a:ext>
            </a:extLst>
          </p:cNvPr>
          <p:cNvSpPr txBox="1"/>
          <p:nvPr/>
        </p:nvSpPr>
        <p:spPr>
          <a:xfrm>
            <a:off x="6758609" y="546792"/>
            <a:ext cx="374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HabitationHotSpot.com</a:t>
            </a:r>
          </a:p>
        </p:txBody>
      </p:sp>
    </p:spTree>
    <p:extLst>
      <p:ext uri="{BB962C8B-B14F-4D97-AF65-F5344CB8AC3E}">
        <p14:creationId xmlns:p14="http://schemas.microsoft.com/office/powerpoint/2010/main" val="37899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1C7141-5154-B1EE-97A6-A27B69693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864" y="1733035"/>
            <a:ext cx="8525380" cy="4415943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1D2BF-2B7D-BC05-A6C9-C0833F844962}"/>
              </a:ext>
            </a:extLst>
          </p:cNvPr>
          <p:cNvCxnSpPr/>
          <p:nvPr/>
        </p:nvCxnSpPr>
        <p:spPr>
          <a:xfrm>
            <a:off x="1441640" y="2117971"/>
            <a:ext cx="1166192" cy="755374"/>
          </a:xfrm>
          <a:prstGeom prst="straightConnector1">
            <a:avLst/>
          </a:prstGeom>
          <a:ln>
            <a:tailEnd type="triangle"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CB259E-32B7-61C7-FE41-9F18B9C06EA0}"/>
              </a:ext>
            </a:extLst>
          </p:cNvPr>
          <p:cNvCxnSpPr/>
          <p:nvPr/>
        </p:nvCxnSpPr>
        <p:spPr>
          <a:xfrm flipH="1">
            <a:off x="9539693" y="3366341"/>
            <a:ext cx="1258956" cy="11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855842-6AA0-6E05-DAB9-F479EC5D3354}"/>
              </a:ext>
            </a:extLst>
          </p:cNvPr>
          <p:cNvSpPr txBox="1"/>
          <p:nvPr/>
        </p:nvSpPr>
        <p:spPr>
          <a:xfrm>
            <a:off x="235662" y="199956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7F21E0-6878-5CA3-075A-A8D6C8A23C23}"/>
              </a:ext>
            </a:extLst>
          </p:cNvPr>
          <p:cNvCxnSpPr/>
          <p:nvPr/>
        </p:nvCxnSpPr>
        <p:spPr>
          <a:xfrm flipH="1">
            <a:off x="8861960" y="2064530"/>
            <a:ext cx="1974574" cy="161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D528F-BB27-D7DA-9F8D-C708A40A5B17}"/>
              </a:ext>
            </a:extLst>
          </p:cNvPr>
          <p:cNvCxnSpPr/>
          <p:nvPr/>
        </p:nvCxnSpPr>
        <p:spPr>
          <a:xfrm flipV="1">
            <a:off x="1801062" y="5009322"/>
            <a:ext cx="1432468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F8943D-A1A8-F2CA-92AE-EBC74335C912}"/>
              </a:ext>
            </a:extLst>
          </p:cNvPr>
          <p:cNvSpPr txBox="1"/>
          <p:nvPr/>
        </p:nvSpPr>
        <p:spPr>
          <a:xfrm>
            <a:off x="221175" y="3429000"/>
            <a:ext cx="16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Places and Amenities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6D9385-E4D8-AF98-7F4D-0237B1F291F1}"/>
              </a:ext>
            </a:extLst>
          </p:cNvPr>
          <p:cNvSpPr txBox="1"/>
          <p:nvPr/>
        </p:nvSpPr>
        <p:spPr>
          <a:xfrm>
            <a:off x="477198" y="552702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Map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E5DB1-CA67-EA1C-2706-C4EFD2EA5D8C}"/>
              </a:ext>
            </a:extLst>
          </p:cNvPr>
          <p:cNvCxnSpPr/>
          <p:nvPr/>
        </p:nvCxnSpPr>
        <p:spPr>
          <a:xfrm>
            <a:off x="1625786" y="3698220"/>
            <a:ext cx="252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4FC01B-D4E8-9325-97FB-4C15AC36B457}"/>
              </a:ext>
            </a:extLst>
          </p:cNvPr>
          <p:cNvSpPr txBox="1"/>
          <p:nvPr/>
        </p:nvSpPr>
        <p:spPr>
          <a:xfrm>
            <a:off x="10798649" y="1602865"/>
            <a:ext cx="102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refresh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09314-9B8D-1B8C-F4CC-EE547C06780E}"/>
              </a:ext>
            </a:extLst>
          </p:cNvPr>
          <p:cNvSpPr txBox="1"/>
          <p:nvPr/>
        </p:nvSpPr>
        <p:spPr>
          <a:xfrm>
            <a:off x="10836534" y="2899850"/>
            <a:ext cx="1258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  <a:p>
            <a:r>
              <a:rPr lang="en-US" dirty="0"/>
              <a:t>list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E166A-2F32-B09A-3A81-E217DB906399}"/>
              </a:ext>
            </a:extLst>
          </p:cNvPr>
          <p:cNvSpPr txBox="1"/>
          <p:nvPr/>
        </p:nvSpPr>
        <p:spPr>
          <a:xfrm>
            <a:off x="5450449" y="869410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MVP</a:t>
            </a:r>
            <a:r>
              <a:rPr lang="en-US" sz="2400" dirty="0"/>
              <a:t>: minimal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24480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A83F-4BF8-8FBF-42BC-DC6F9770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8F14-1B0D-359B-725D-27324D41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3B7-B9C5-4F67-3B99-A4750C8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Trevor 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BAD1-E4A4-8712-0089-3657A99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BD85-CE57-0243-FFD0-6CF56395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 Schneider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59FD-591D-25B6-D512-FC3F691E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C42-A8BC-AD0D-DFB4-D34B704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Troy </a:t>
            </a:r>
            <a:r>
              <a:rPr lang="en-US" dirty="0" err="1"/>
              <a:t>morgan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EE9F-3C30-EF29-4ED4-980B281E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875-FFF4-004E-812C-CCB19A3B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adam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85E7-1072-656C-FD63-DF9279E4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02AC-0EE0-53DA-E866-2FAF290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FAAB-5A5C-8A44-946F-DC1C46B7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7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{758692A2-ACF0-2541-88B3-157BC25A18FD}tf10001079</Template>
  <TotalTime>2603</TotalTime>
  <Words>92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Chalkduster</vt:lpstr>
      <vt:lpstr>Vapor Trail</vt:lpstr>
      <vt:lpstr>HabitationHotSpot.com</vt:lpstr>
      <vt:lpstr>What is it?</vt:lpstr>
      <vt:lpstr>PowerPoint Presentation</vt:lpstr>
      <vt:lpstr>Alex Lin</vt:lpstr>
      <vt:lpstr>Trevor Dent</vt:lpstr>
      <vt:lpstr>Zach Schneider </vt:lpstr>
      <vt:lpstr>Troy morgan</vt:lpstr>
      <vt:lpstr>Josh adam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HabitationHotSpot.com</dc:title>
  <dc:creator>Microsoft Office User</dc:creator>
  <cp:lastModifiedBy>josh s</cp:lastModifiedBy>
  <cp:revision>2</cp:revision>
  <dcterms:created xsi:type="dcterms:W3CDTF">2022-09-30T21:16:22Z</dcterms:created>
  <dcterms:modified xsi:type="dcterms:W3CDTF">2022-10-02T16:39:23Z</dcterms:modified>
</cp:coreProperties>
</file>