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7" r:id="rId5"/>
    <p:sldId id="263" r:id="rId6"/>
    <p:sldId id="268" r:id="rId7"/>
    <p:sldId id="269" r:id="rId8"/>
    <p:sldId id="270" r:id="rId9"/>
    <p:sldId id="261" r:id="rId10"/>
    <p:sldId id="271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1216968" y="0"/>
            <a:ext cx="10975033" cy="577540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703496" y="2604420"/>
            <a:ext cx="67644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1" y="4117464"/>
            <a:ext cx="5487633" cy="3027067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5839342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sldNum" idx="12"/>
          </p:nvPr>
        </p:nvSpPr>
        <p:spPr>
          <a:xfrm>
            <a:off x="11639200" y="6312100"/>
            <a:ext cx="552800" cy="54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9F9E77E1-8CB3-4186-8486-412860982D7D}" type="slidenum">
              <a:rPr lang="es-ES" smtClean="0"/>
              <a:t>‹Nº›</a:t>
            </a:fld>
            <a:endParaRPr lang="es-ES"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5" y="3657584"/>
            <a:ext cx="4248808" cy="3365507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7943192" y="-4283"/>
            <a:ext cx="4248808" cy="2833065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63205966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7897-E258-4443-B3BE-8629C793B569}" type="datetimeFigureOut">
              <a:rPr lang="es-ES" smtClean="0"/>
              <a:t>15/11/2020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E77E1-8CB3-4186-8486-412860982D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523610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1216968" y="0"/>
            <a:ext cx="10975033" cy="577540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1" y="4117464"/>
            <a:ext cx="5487633" cy="3027067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703500" y="2172529"/>
            <a:ext cx="67848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703500" y="3848135"/>
            <a:ext cx="67848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4523684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5818365" y="-4284"/>
            <a:ext cx="6373635" cy="3365507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4" y="3657584"/>
            <a:ext cx="5842075" cy="3365507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3316867" y="1624033"/>
            <a:ext cx="5558400" cy="361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Montserrat"/>
              <a:buChar char="❑"/>
              <a:defRPr sz="3200" b="1">
                <a:latin typeface="Montserrat"/>
                <a:ea typeface="Montserrat"/>
                <a:cs typeface="Montserrat"/>
                <a:sym typeface="Montserrat"/>
              </a:defRPr>
            </a:lvl1pPr>
            <a:lvl2pPr marL="1219170" lvl="1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Montserrat"/>
              <a:buChar char="❏"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828754" lvl="2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Montserrat"/>
              <a:buChar char="❏"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marL="2438339" lvl="3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Montserrat"/>
              <a:buChar char="❏"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marL="3047924" lvl="4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Montserrat"/>
              <a:buChar char="❏"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marL="3657509" lvl="5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Montserrat"/>
              <a:buChar char="❏"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marL="4267093" lvl="6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Montserrat"/>
              <a:buChar char="❏"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marL="4876678" lvl="7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Montserrat"/>
              <a:buChar char="❏"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marL="5486263" lvl="8" indent="-507987" algn="ctr">
              <a:spcBef>
                <a:spcPts val="800"/>
              </a:spcBef>
              <a:spcAft>
                <a:spcPts val="0"/>
              </a:spcAft>
              <a:buSzPts val="2400"/>
              <a:buFont typeface="Montserrat"/>
              <a:buChar char="❏"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11639200" y="6312100"/>
            <a:ext cx="552800" cy="54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F9E77E1-8CB3-4186-8486-412860982D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600775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5818365" y="-4283"/>
            <a:ext cx="6373635" cy="282156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8" y="5270900"/>
            <a:ext cx="3186885" cy="1757937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1035267" y="536933"/>
            <a:ext cx="4783200" cy="114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1035267" y="2032500"/>
            <a:ext cx="10121600" cy="39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❑"/>
              <a:defRPr/>
            </a:lvl1pPr>
            <a:lvl2pPr marL="1219170" lvl="1" indent="-474121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2pPr>
            <a:lvl3pPr marL="1828754" lvl="2" indent="-474121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11639200" y="6312100"/>
            <a:ext cx="552800" cy="54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F9E77E1-8CB3-4186-8486-412860982D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62234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5818365" y="-4283"/>
            <a:ext cx="6373635" cy="282156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8" y="5270900"/>
            <a:ext cx="3186885" cy="1757937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1035267" y="536933"/>
            <a:ext cx="4783200" cy="114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1035267" y="2032500"/>
            <a:ext cx="4783200" cy="410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❑"/>
              <a:defRPr/>
            </a:lvl1pPr>
            <a:lvl2pPr marL="1219170" lvl="1" indent="-474121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2pPr>
            <a:lvl3pPr marL="1828754" lvl="2" indent="-474121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6373533" y="2032500"/>
            <a:ext cx="4783200" cy="410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❑"/>
              <a:defRPr/>
            </a:lvl1pPr>
            <a:lvl2pPr marL="1219170" lvl="1" indent="-474121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2pPr>
            <a:lvl3pPr marL="1828754" lvl="2" indent="-474121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11639200" y="6312100"/>
            <a:ext cx="552800" cy="54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F9E77E1-8CB3-4186-8486-412860982D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2000804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5818365" y="-4283"/>
            <a:ext cx="6373635" cy="282156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8" y="5270900"/>
            <a:ext cx="3186885" cy="1757937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1035267" y="536933"/>
            <a:ext cx="4783200" cy="114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1"/>
          </p:nvPr>
        </p:nvSpPr>
        <p:spPr>
          <a:xfrm>
            <a:off x="1035267" y="2032500"/>
            <a:ext cx="3103600" cy="410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❑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❏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❏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❏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❏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❏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❏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❏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❏"/>
              <a:defRPr sz="213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1" name="Google Shape;201;p7"/>
          <p:cNvSpPr txBox="1">
            <a:spLocks noGrp="1"/>
          </p:cNvSpPr>
          <p:nvPr>
            <p:ph type="body" idx="2"/>
          </p:nvPr>
        </p:nvSpPr>
        <p:spPr>
          <a:xfrm>
            <a:off x="4501416" y="2032500"/>
            <a:ext cx="3103600" cy="410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❑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❏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❏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❏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❏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❏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❏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❏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❏"/>
              <a:defRPr sz="213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2" name="Google Shape;202;p7"/>
          <p:cNvSpPr txBox="1">
            <a:spLocks noGrp="1"/>
          </p:cNvSpPr>
          <p:nvPr>
            <p:ph type="body" idx="3"/>
          </p:nvPr>
        </p:nvSpPr>
        <p:spPr>
          <a:xfrm>
            <a:off x="7967565" y="2032500"/>
            <a:ext cx="3103600" cy="410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❑"/>
              <a:defRPr sz="2133"/>
            </a:lvl1pPr>
            <a:lvl2pPr marL="1219170" lvl="1" indent="-440256" rtl="0">
              <a:spcBef>
                <a:spcPts val="800"/>
              </a:spcBef>
              <a:spcAft>
                <a:spcPts val="0"/>
              </a:spcAft>
              <a:buSzPts val="1600"/>
              <a:buChar char="❏"/>
              <a:defRPr sz="2133"/>
            </a:lvl2pPr>
            <a:lvl3pPr marL="1828754" lvl="2" indent="-440256" rtl="0">
              <a:spcBef>
                <a:spcPts val="800"/>
              </a:spcBef>
              <a:spcAft>
                <a:spcPts val="0"/>
              </a:spcAft>
              <a:buSzPts val="1600"/>
              <a:buChar char="❏"/>
              <a:defRPr sz="2133"/>
            </a:lvl3pPr>
            <a:lvl4pPr marL="2438339" lvl="3" indent="-440256" rtl="0">
              <a:spcBef>
                <a:spcPts val="800"/>
              </a:spcBef>
              <a:spcAft>
                <a:spcPts val="0"/>
              </a:spcAft>
              <a:buSzPts val="1600"/>
              <a:buChar char="❏"/>
              <a:defRPr sz="2133"/>
            </a:lvl4pPr>
            <a:lvl5pPr marL="3047924" lvl="4" indent="-440256" rtl="0">
              <a:spcBef>
                <a:spcPts val="800"/>
              </a:spcBef>
              <a:spcAft>
                <a:spcPts val="0"/>
              </a:spcAft>
              <a:buSzPts val="1600"/>
              <a:buChar char="❏"/>
              <a:defRPr sz="2133"/>
            </a:lvl5pPr>
            <a:lvl6pPr marL="3657509" lvl="5" indent="-440256" rtl="0">
              <a:spcBef>
                <a:spcPts val="800"/>
              </a:spcBef>
              <a:spcAft>
                <a:spcPts val="0"/>
              </a:spcAft>
              <a:buSzPts val="1600"/>
              <a:buChar char="❏"/>
              <a:defRPr sz="2133"/>
            </a:lvl6pPr>
            <a:lvl7pPr marL="4267093" lvl="6" indent="-440256" rtl="0">
              <a:spcBef>
                <a:spcPts val="800"/>
              </a:spcBef>
              <a:spcAft>
                <a:spcPts val="0"/>
              </a:spcAft>
              <a:buSzPts val="1600"/>
              <a:buChar char="❏"/>
              <a:defRPr sz="2133"/>
            </a:lvl7pPr>
            <a:lvl8pPr marL="4876678" lvl="7" indent="-440256" rtl="0">
              <a:spcBef>
                <a:spcPts val="800"/>
              </a:spcBef>
              <a:spcAft>
                <a:spcPts val="0"/>
              </a:spcAft>
              <a:buSzPts val="1600"/>
              <a:buChar char="❏"/>
              <a:defRPr sz="2133"/>
            </a:lvl8pPr>
            <a:lvl9pPr marL="5486263" lvl="8" indent="-440256" rtl="0">
              <a:spcBef>
                <a:spcPts val="800"/>
              </a:spcBef>
              <a:spcAft>
                <a:spcPts val="0"/>
              </a:spcAft>
              <a:buSzPts val="1600"/>
              <a:buChar char="❏"/>
              <a:defRPr sz="213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3" name="Google Shape;203;p7"/>
          <p:cNvSpPr txBox="1">
            <a:spLocks noGrp="1"/>
          </p:cNvSpPr>
          <p:nvPr>
            <p:ph type="sldNum" idx="12"/>
          </p:nvPr>
        </p:nvSpPr>
        <p:spPr>
          <a:xfrm>
            <a:off x="11639200" y="6312100"/>
            <a:ext cx="552800" cy="54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F9E77E1-8CB3-4186-8486-412860982D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356516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5818365" y="-4283"/>
            <a:ext cx="6373635" cy="282156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8" y="5270900"/>
            <a:ext cx="3186885" cy="1757937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1035267" y="536933"/>
            <a:ext cx="4783200" cy="114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11639200" y="6312100"/>
            <a:ext cx="552800" cy="54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F9E77E1-8CB3-4186-8486-412860982D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118726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9"/>
          <p:cNvGrpSpPr/>
          <p:nvPr/>
        </p:nvGrpSpPr>
        <p:grpSpPr>
          <a:xfrm flipH="1">
            <a:off x="5818365" y="-4283"/>
            <a:ext cx="6373635" cy="2821561"/>
            <a:chOff x="0" y="0"/>
            <a:chExt cx="5072935" cy="2245751"/>
          </a:xfrm>
        </p:grpSpPr>
        <p:pic>
          <p:nvPicPr>
            <p:cNvPr id="234" name="Google Shape;23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37" name="Google Shape;23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0" name="Google Shape;240;p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41" name="Google Shape;24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46" name="Google Shape;24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0" name="Google Shape;250;p9"/>
          <p:cNvGrpSpPr/>
          <p:nvPr/>
        </p:nvGrpSpPr>
        <p:grpSpPr>
          <a:xfrm flipH="1">
            <a:off x="8" y="5270900"/>
            <a:ext cx="3186885" cy="1757937"/>
            <a:chOff x="6607482" y="3879952"/>
            <a:chExt cx="2536521" cy="1399186"/>
          </a:xfrm>
        </p:grpSpPr>
        <p:grpSp>
          <p:nvGrpSpPr>
            <p:cNvPr id="251" name="Google Shape;251;p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52" name="Google Shape;25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" name="Google Shape;25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55" name="Google Shape;25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7" name="Google Shape;2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9"/>
          <p:cNvSpPr txBox="1">
            <a:spLocks noGrp="1"/>
          </p:cNvSpPr>
          <p:nvPr>
            <p:ph type="body" idx="1"/>
          </p:nvPr>
        </p:nvSpPr>
        <p:spPr>
          <a:xfrm>
            <a:off x="1717433" y="5260239"/>
            <a:ext cx="86452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11639200" y="6312100"/>
            <a:ext cx="552800" cy="54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F9E77E1-8CB3-4186-8486-412860982D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662269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 big emboss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11639200" y="6312100"/>
            <a:ext cx="552800" cy="54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F9E77E1-8CB3-4186-8486-412860982D7D}" type="slidenum">
              <a:rPr lang="es-ES" smtClean="0"/>
              <a:t>‹Nº›</a:t>
            </a:fld>
            <a:endParaRPr lang="es-ES"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7619000" y="1"/>
            <a:ext cx="4573000" cy="4858567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1" y="4127220"/>
            <a:ext cx="7316700" cy="3027067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6971096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5267" y="536933"/>
            <a:ext cx="4783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5267" y="2032500"/>
            <a:ext cx="10121600" cy="39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639200" y="6312100"/>
            <a:ext cx="5528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733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733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733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733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733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733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733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733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733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9F9E77E1-8CB3-4186-8486-412860982D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89567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6426" y="1936511"/>
            <a:ext cx="7569589" cy="1546400"/>
          </a:xfrm>
        </p:spPr>
        <p:txBody>
          <a:bodyPr/>
          <a:lstStyle/>
          <a:p>
            <a:r>
              <a:rPr lang="es-ES" sz="8800" dirty="0" smtClean="0"/>
              <a:t>PRUEBA DE ESCRITORIO </a:t>
            </a:r>
            <a:endParaRPr lang="es-ES" sz="8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9079264" y="5765984"/>
            <a:ext cx="2756687" cy="930275"/>
          </a:xfrm>
        </p:spPr>
        <p:txBody>
          <a:bodyPr/>
          <a:lstStyle/>
          <a:p>
            <a:pPr algn="r"/>
            <a:r>
              <a:rPr lang="es-ES" sz="1800" dirty="0" smtClean="0"/>
              <a:t>Roger Reyes Santana </a:t>
            </a:r>
          </a:p>
          <a:p>
            <a:pPr algn="r"/>
            <a:r>
              <a:rPr lang="es-ES" sz="1800" dirty="0" smtClean="0"/>
              <a:t>ID: 1096223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62974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707767"/>
              </p:ext>
            </p:extLst>
          </p:nvPr>
        </p:nvGraphicFramePr>
        <p:xfrm>
          <a:off x="123304" y="1138246"/>
          <a:ext cx="1259841" cy="567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41">
                  <a:extLst>
                    <a:ext uri="{9D8B030D-6E8A-4147-A177-3AD203B41FA5}">
                      <a16:colId xmlns:a16="http://schemas.microsoft.com/office/drawing/2014/main" val="2616365614"/>
                    </a:ext>
                  </a:extLst>
                </a:gridCol>
              </a:tblGrid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Arreglo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0661863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6092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2093384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46422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9005780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00435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543361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9543317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5615657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6602357"/>
                  </a:ext>
                </a:extLst>
              </a:tr>
            </a:tbl>
          </a:graphicData>
        </a:graphic>
      </p:graphicFrame>
      <p:sp>
        <p:nvSpPr>
          <p:cNvPr id="8" name="Título 1"/>
          <p:cNvSpPr txBox="1">
            <a:spLocks/>
          </p:cNvSpPr>
          <p:nvPr/>
        </p:nvSpPr>
        <p:spPr>
          <a:xfrm>
            <a:off x="3353479" y="171835"/>
            <a:ext cx="5561273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6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6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6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6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6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6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6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6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6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s-ES" sz="6600" kern="0" dirty="0" smtClean="0">
                <a:solidFill>
                  <a:srgbClr val="C00000"/>
                </a:solidFill>
              </a:rPr>
              <a:t>CASOS DE PRUEBA</a:t>
            </a:r>
            <a:endParaRPr lang="es-ES" sz="6600" kern="0" dirty="0">
              <a:solidFill>
                <a:srgbClr val="C0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399645"/>
              </p:ext>
            </p:extLst>
          </p:nvPr>
        </p:nvGraphicFramePr>
        <p:xfrm>
          <a:off x="1580131" y="1138246"/>
          <a:ext cx="1259841" cy="567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41">
                  <a:extLst>
                    <a:ext uri="{9D8B030D-6E8A-4147-A177-3AD203B41FA5}">
                      <a16:colId xmlns:a16="http://schemas.microsoft.com/office/drawing/2014/main" val="2319548391"/>
                    </a:ext>
                  </a:extLst>
                </a:gridCol>
              </a:tblGrid>
              <a:tr h="567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 smtClean="0"/>
                        <a:t>Arreglo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662069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10500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71697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030606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4253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394678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94848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11550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90611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71858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38802"/>
              </p:ext>
            </p:extLst>
          </p:nvPr>
        </p:nvGraphicFramePr>
        <p:xfrm>
          <a:off x="3036958" y="1138246"/>
          <a:ext cx="1259841" cy="567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41">
                  <a:extLst>
                    <a:ext uri="{9D8B030D-6E8A-4147-A177-3AD203B41FA5}">
                      <a16:colId xmlns:a16="http://schemas.microsoft.com/office/drawing/2014/main" val="2319548391"/>
                    </a:ext>
                  </a:extLst>
                </a:gridCol>
              </a:tblGrid>
              <a:tr h="567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 smtClean="0"/>
                        <a:t>Arreglo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662069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10500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71697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030606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4253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394678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94848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11550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90611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71858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077818"/>
              </p:ext>
            </p:extLst>
          </p:nvPr>
        </p:nvGraphicFramePr>
        <p:xfrm>
          <a:off x="8045408" y="1138246"/>
          <a:ext cx="1259841" cy="567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41">
                  <a:extLst>
                    <a:ext uri="{9D8B030D-6E8A-4147-A177-3AD203B41FA5}">
                      <a16:colId xmlns:a16="http://schemas.microsoft.com/office/drawing/2014/main" val="2319548391"/>
                    </a:ext>
                  </a:extLst>
                </a:gridCol>
              </a:tblGrid>
              <a:tr h="567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 smtClean="0"/>
                        <a:t>Arreglo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662069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10500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71697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030606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4253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394678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94848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11550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90611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71858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985817"/>
              </p:ext>
            </p:extLst>
          </p:nvPr>
        </p:nvGraphicFramePr>
        <p:xfrm>
          <a:off x="9437028" y="1138246"/>
          <a:ext cx="1259841" cy="567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41">
                  <a:extLst>
                    <a:ext uri="{9D8B030D-6E8A-4147-A177-3AD203B41FA5}">
                      <a16:colId xmlns:a16="http://schemas.microsoft.com/office/drawing/2014/main" val="2319548391"/>
                    </a:ext>
                  </a:extLst>
                </a:gridCol>
              </a:tblGrid>
              <a:tr h="567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 smtClean="0"/>
                        <a:t>Arreglo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662069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10500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71697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030606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4253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394678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94848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11550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90611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71858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588968"/>
              </p:ext>
            </p:extLst>
          </p:nvPr>
        </p:nvGraphicFramePr>
        <p:xfrm>
          <a:off x="10828648" y="1138246"/>
          <a:ext cx="1259841" cy="567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41">
                  <a:extLst>
                    <a:ext uri="{9D8B030D-6E8A-4147-A177-3AD203B41FA5}">
                      <a16:colId xmlns:a16="http://schemas.microsoft.com/office/drawing/2014/main" val="2319548391"/>
                    </a:ext>
                  </a:extLst>
                </a:gridCol>
              </a:tblGrid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Arreglo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662069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10500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71697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030606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4253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394678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94848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11550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090611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71858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599509"/>
              </p:ext>
            </p:extLst>
          </p:nvPr>
        </p:nvGraphicFramePr>
        <p:xfrm>
          <a:off x="4691640" y="2246073"/>
          <a:ext cx="1251072" cy="4562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72">
                  <a:extLst>
                    <a:ext uri="{9D8B030D-6E8A-4147-A177-3AD203B41FA5}">
                      <a16:colId xmlns:a16="http://schemas.microsoft.com/office/drawing/2014/main" val="1246947186"/>
                    </a:ext>
                  </a:extLst>
                </a:gridCol>
              </a:tblGrid>
              <a:tr h="570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 smtClean="0"/>
                        <a:t>Arreglo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542834"/>
                  </a:ext>
                </a:extLst>
              </a:tr>
              <a:tr h="570294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53956"/>
                  </a:ext>
                </a:extLst>
              </a:tr>
              <a:tr h="570294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219681"/>
                  </a:ext>
                </a:extLst>
              </a:tr>
              <a:tr h="570294"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562258"/>
                  </a:ext>
                </a:extLst>
              </a:tr>
              <a:tr h="570294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15955"/>
                  </a:ext>
                </a:extLst>
              </a:tr>
              <a:tr h="570294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996102"/>
                  </a:ext>
                </a:extLst>
              </a:tr>
              <a:tr h="570294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243115"/>
                  </a:ext>
                </a:extLst>
              </a:tr>
              <a:tr h="570294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720119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67427"/>
              </p:ext>
            </p:extLst>
          </p:nvPr>
        </p:nvGraphicFramePr>
        <p:xfrm>
          <a:off x="6399495" y="2246073"/>
          <a:ext cx="1251072" cy="4562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72">
                  <a:extLst>
                    <a:ext uri="{9D8B030D-6E8A-4147-A177-3AD203B41FA5}">
                      <a16:colId xmlns:a16="http://schemas.microsoft.com/office/drawing/2014/main" val="1246947186"/>
                    </a:ext>
                  </a:extLst>
                </a:gridCol>
              </a:tblGrid>
              <a:tr h="570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 smtClean="0"/>
                        <a:t>Arreglo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542834"/>
                  </a:ext>
                </a:extLst>
              </a:tr>
              <a:tr h="570294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53956"/>
                  </a:ext>
                </a:extLst>
              </a:tr>
              <a:tr h="570294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219681"/>
                  </a:ext>
                </a:extLst>
              </a:tr>
              <a:tr h="570294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562258"/>
                  </a:ext>
                </a:extLst>
              </a:tr>
              <a:tr h="570294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515955"/>
                  </a:ext>
                </a:extLst>
              </a:tr>
              <a:tr h="570294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996102"/>
                  </a:ext>
                </a:extLst>
              </a:tr>
              <a:tr h="570294">
                <a:tc>
                  <a:txBody>
                    <a:bodyPr/>
                    <a:lstStyle/>
                    <a:p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243115"/>
                  </a:ext>
                </a:extLst>
              </a:tr>
              <a:tr h="570294"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720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30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08" y="164333"/>
            <a:ext cx="6331927" cy="6620608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391595"/>
              </p:ext>
            </p:extLst>
          </p:nvPr>
        </p:nvGraphicFramePr>
        <p:xfrm>
          <a:off x="1872972" y="1206565"/>
          <a:ext cx="1259841" cy="453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41">
                  <a:extLst>
                    <a:ext uri="{9D8B030D-6E8A-4147-A177-3AD203B41FA5}">
                      <a16:colId xmlns:a16="http://schemas.microsoft.com/office/drawing/2014/main" val="2616365614"/>
                    </a:ext>
                  </a:extLst>
                </a:gridCol>
              </a:tblGrid>
              <a:tr h="567018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Numbers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661863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6092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93384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46422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05780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0435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43361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543317"/>
                  </a:ext>
                </a:extLst>
              </a:tr>
            </a:tbl>
          </a:graphicData>
        </a:graphic>
      </p:graphicFrame>
      <p:sp>
        <p:nvSpPr>
          <p:cNvPr id="11" name="Rectángulo 10"/>
          <p:cNvSpPr/>
          <p:nvPr/>
        </p:nvSpPr>
        <p:spPr>
          <a:xfrm>
            <a:off x="1779002" y="1745616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380602" y="1745616"/>
            <a:ext cx="4923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2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3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4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5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6</a:t>
            </a:r>
          </a:p>
          <a:p>
            <a:pPr>
              <a:lnSpc>
                <a:spcPct val="200000"/>
              </a:lnSpc>
            </a:pPr>
            <a:r>
              <a:rPr lang="es-ES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5363308" y="2716824"/>
            <a:ext cx="4132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5715000" y="3053861"/>
            <a:ext cx="4132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1779002" y="2325908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6201507" y="3408484"/>
            <a:ext cx="4132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1779002" y="2906200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779002" y="3486492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6614745" y="3767846"/>
            <a:ext cx="4132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96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n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08" y="164333"/>
            <a:ext cx="6331927" cy="6620608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667871"/>
              </p:ext>
            </p:extLst>
          </p:nvPr>
        </p:nvGraphicFramePr>
        <p:xfrm>
          <a:off x="1872972" y="1206565"/>
          <a:ext cx="1259841" cy="453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41">
                  <a:extLst>
                    <a:ext uri="{9D8B030D-6E8A-4147-A177-3AD203B41FA5}">
                      <a16:colId xmlns:a16="http://schemas.microsoft.com/office/drawing/2014/main" val="2616365614"/>
                    </a:ext>
                  </a:extLst>
                </a:gridCol>
              </a:tblGrid>
              <a:tr h="567018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Numbers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661863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6092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93384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46422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05780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0435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43361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543317"/>
                  </a:ext>
                </a:extLst>
              </a:tr>
            </a:tbl>
          </a:graphicData>
        </a:graphic>
      </p:graphicFrame>
      <p:sp>
        <p:nvSpPr>
          <p:cNvPr id="21" name="CuadroTexto 20"/>
          <p:cNvSpPr txBox="1"/>
          <p:nvPr/>
        </p:nvSpPr>
        <p:spPr>
          <a:xfrm>
            <a:off x="1380602" y="1745616"/>
            <a:ext cx="4923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2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3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4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5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6</a:t>
            </a:r>
          </a:p>
          <a:p>
            <a:pPr>
              <a:lnSpc>
                <a:spcPct val="200000"/>
              </a:lnSpc>
            </a:pPr>
            <a:r>
              <a:rPr lang="es-E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779002" y="1745616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779002" y="2325908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779002" y="2906200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779002" y="3486492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779002" y="4066784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5336931" y="2690447"/>
            <a:ext cx="4132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5750169" y="3050931"/>
            <a:ext cx="4132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6163407" y="3393832"/>
            <a:ext cx="4132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1779002" y="4647076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cxnSp>
        <p:nvCxnSpPr>
          <p:cNvPr id="31" name="Conector recto de flecha 30"/>
          <p:cNvCxnSpPr/>
          <p:nvPr/>
        </p:nvCxnSpPr>
        <p:spPr>
          <a:xfrm>
            <a:off x="6576645" y="3742499"/>
            <a:ext cx="4132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06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08" y="164333"/>
            <a:ext cx="6331927" cy="6620608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425067"/>
              </p:ext>
            </p:extLst>
          </p:nvPr>
        </p:nvGraphicFramePr>
        <p:xfrm>
          <a:off x="1872972" y="1206565"/>
          <a:ext cx="1259841" cy="453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41">
                  <a:extLst>
                    <a:ext uri="{9D8B030D-6E8A-4147-A177-3AD203B41FA5}">
                      <a16:colId xmlns:a16="http://schemas.microsoft.com/office/drawing/2014/main" val="2616365614"/>
                    </a:ext>
                  </a:extLst>
                </a:gridCol>
              </a:tblGrid>
              <a:tr h="567018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Numbers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661863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6092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93384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46422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05780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0435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43361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543317"/>
                  </a:ext>
                </a:extLst>
              </a:tr>
            </a:tbl>
          </a:graphicData>
        </a:graphic>
      </p:graphicFrame>
      <p:sp>
        <p:nvSpPr>
          <p:cNvPr id="21" name="CuadroTexto 20"/>
          <p:cNvSpPr txBox="1"/>
          <p:nvPr/>
        </p:nvSpPr>
        <p:spPr>
          <a:xfrm>
            <a:off x="1380602" y="1745616"/>
            <a:ext cx="4923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2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3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4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5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6</a:t>
            </a:r>
          </a:p>
          <a:p>
            <a:pPr>
              <a:lnSpc>
                <a:spcPct val="200000"/>
              </a:lnSpc>
            </a:pPr>
            <a:r>
              <a:rPr lang="es-E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779002" y="1745616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779002" y="2325908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779002" y="2906200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779002" y="3486492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779002" y="4066784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5336931" y="2690447"/>
            <a:ext cx="4132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5750169" y="3050931"/>
            <a:ext cx="4132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6163407" y="3393832"/>
            <a:ext cx="4132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1779002" y="4647076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1779002" y="5227368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90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08" y="164333"/>
            <a:ext cx="6331927" cy="6620608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03678"/>
              </p:ext>
            </p:extLst>
          </p:nvPr>
        </p:nvGraphicFramePr>
        <p:xfrm>
          <a:off x="1872972" y="1206565"/>
          <a:ext cx="1259841" cy="453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41">
                  <a:extLst>
                    <a:ext uri="{9D8B030D-6E8A-4147-A177-3AD203B41FA5}">
                      <a16:colId xmlns:a16="http://schemas.microsoft.com/office/drawing/2014/main" val="2616365614"/>
                    </a:ext>
                  </a:extLst>
                </a:gridCol>
              </a:tblGrid>
              <a:tr h="567018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Numbers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661863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6092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93384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46422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“ ”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05780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0435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“ ”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43361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543317"/>
                  </a:ext>
                </a:extLst>
              </a:tr>
            </a:tbl>
          </a:graphicData>
        </a:graphic>
      </p:graphicFrame>
      <p:sp>
        <p:nvSpPr>
          <p:cNvPr id="21" name="CuadroTexto 20"/>
          <p:cNvSpPr txBox="1"/>
          <p:nvPr/>
        </p:nvSpPr>
        <p:spPr>
          <a:xfrm>
            <a:off x="1380602" y="1745616"/>
            <a:ext cx="4923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2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3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4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5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6</a:t>
            </a:r>
          </a:p>
          <a:p>
            <a:pPr>
              <a:lnSpc>
                <a:spcPct val="200000"/>
              </a:lnSpc>
            </a:pPr>
            <a:r>
              <a:rPr lang="es-ES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5328139" y="2708032"/>
            <a:ext cx="4132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768734" y="2317116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5671038" y="3036278"/>
            <a:ext cx="4132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768733" y="2888616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768733" y="3468908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68732" y="4049200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6219092" y="3373316"/>
            <a:ext cx="4132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6632330" y="3745524"/>
            <a:ext cx="4132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16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08" y="164333"/>
            <a:ext cx="6331927" cy="6620608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27292"/>
              </p:ext>
            </p:extLst>
          </p:nvPr>
        </p:nvGraphicFramePr>
        <p:xfrm>
          <a:off x="1872972" y="1206565"/>
          <a:ext cx="1259841" cy="453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41">
                  <a:extLst>
                    <a:ext uri="{9D8B030D-6E8A-4147-A177-3AD203B41FA5}">
                      <a16:colId xmlns:a16="http://schemas.microsoft.com/office/drawing/2014/main" val="2616365614"/>
                    </a:ext>
                  </a:extLst>
                </a:gridCol>
              </a:tblGrid>
              <a:tr h="567018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Numbers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661863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6092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93384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46422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05780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0435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43361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543317"/>
                  </a:ext>
                </a:extLst>
              </a:tr>
            </a:tbl>
          </a:graphicData>
        </a:graphic>
      </p:graphicFrame>
      <p:sp>
        <p:nvSpPr>
          <p:cNvPr id="21" name="CuadroTexto 20"/>
          <p:cNvSpPr txBox="1"/>
          <p:nvPr/>
        </p:nvSpPr>
        <p:spPr>
          <a:xfrm>
            <a:off x="1380602" y="1745616"/>
            <a:ext cx="4923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2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3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4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5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6</a:t>
            </a:r>
          </a:p>
          <a:p>
            <a:pPr>
              <a:lnSpc>
                <a:spcPct val="200000"/>
              </a:lnSpc>
            </a:pPr>
            <a:r>
              <a:rPr lang="es-ES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5257800" y="2708032"/>
            <a:ext cx="4132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768734" y="2317116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5671038" y="3027486"/>
            <a:ext cx="4132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768733" y="2888616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768733" y="3468908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68732" y="4049200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6219092" y="3373316"/>
            <a:ext cx="4132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1768731" y="4620700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768731" y="5200992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08" y="164333"/>
            <a:ext cx="6331927" cy="6620608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377894"/>
              </p:ext>
            </p:extLst>
          </p:nvPr>
        </p:nvGraphicFramePr>
        <p:xfrm>
          <a:off x="1872972" y="1206565"/>
          <a:ext cx="1259841" cy="453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41">
                  <a:extLst>
                    <a:ext uri="{9D8B030D-6E8A-4147-A177-3AD203B41FA5}">
                      <a16:colId xmlns:a16="http://schemas.microsoft.com/office/drawing/2014/main" val="2616365614"/>
                    </a:ext>
                  </a:extLst>
                </a:gridCol>
              </a:tblGrid>
              <a:tr h="567018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Numbers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661863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6092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93384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46422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05780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0435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43361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543317"/>
                  </a:ext>
                </a:extLst>
              </a:tr>
            </a:tbl>
          </a:graphicData>
        </a:graphic>
      </p:graphicFrame>
      <p:sp>
        <p:nvSpPr>
          <p:cNvPr id="21" name="CuadroTexto 20"/>
          <p:cNvSpPr txBox="1"/>
          <p:nvPr/>
        </p:nvSpPr>
        <p:spPr>
          <a:xfrm>
            <a:off x="1380602" y="1745616"/>
            <a:ext cx="4923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2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3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4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5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6</a:t>
            </a:r>
          </a:p>
          <a:p>
            <a:pPr>
              <a:lnSpc>
                <a:spcPct val="200000"/>
              </a:lnSpc>
            </a:pPr>
            <a:r>
              <a:rPr lang="es-ES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5275384" y="4642340"/>
            <a:ext cx="4132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5275384" y="4829909"/>
            <a:ext cx="4132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1768734" y="1754410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5482003" y="5175739"/>
            <a:ext cx="4132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5688622" y="5539155"/>
            <a:ext cx="4132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1768734" y="2334702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768734" y="2914994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22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08" y="164333"/>
            <a:ext cx="6331927" cy="6620608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78248"/>
              </p:ext>
            </p:extLst>
          </p:nvPr>
        </p:nvGraphicFramePr>
        <p:xfrm>
          <a:off x="1872972" y="1206565"/>
          <a:ext cx="1259841" cy="453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41">
                  <a:extLst>
                    <a:ext uri="{9D8B030D-6E8A-4147-A177-3AD203B41FA5}">
                      <a16:colId xmlns:a16="http://schemas.microsoft.com/office/drawing/2014/main" val="2616365614"/>
                    </a:ext>
                  </a:extLst>
                </a:gridCol>
              </a:tblGrid>
              <a:tr h="567018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Numbers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661863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6092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93384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46422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05780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0435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43361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543317"/>
                  </a:ext>
                </a:extLst>
              </a:tr>
            </a:tbl>
          </a:graphicData>
        </a:graphic>
      </p:graphicFrame>
      <p:sp>
        <p:nvSpPr>
          <p:cNvPr id="21" name="CuadroTexto 20"/>
          <p:cNvSpPr txBox="1"/>
          <p:nvPr/>
        </p:nvSpPr>
        <p:spPr>
          <a:xfrm>
            <a:off x="1380602" y="1745616"/>
            <a:ext cx="4923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2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3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4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5</a:t>
            </a:r>
          </a:p>
          <a:p>
            <a:pPr>
              <a:lnSpc>
                <a:spcPct val="200000"/>
              </a:lnSpc>
            </a:pPr>
            <a:r>
              <a:rPr lang="es-ES" dirty="0" smtClean="0">
                <a:solidFill>
                  <a:srgbClr val="FF0000"/>
                </a:solidFill>
              </a:rPr>
              <a:t>6</a:t>
            </a:r>
          </a:p>
          <a:p>
            <a:pPr>
              <a:lnSpc>
                <a:spcPct val="200000"/>
              </a:lnSpc>
            </a:pPr>
            <a:r>
              <a:rPr lang="es-ES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5275384" y="4642340"/>
            <a:ext cx="4132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5275384" y="4829909"/>
            <a:ext cx="4132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1768734" y="1754410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5482003" y="5175739"/>
            <a:ext cx="4132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1768734" y="2334702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768734" y="2914994"/>
            <a:ext cx="1468315" cy="580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768733" y="3495286"/>
            <a:ext cx="1468315" cy="553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768733" y="4034338"/>
            <a:ext cx="1468315" cy="594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768732" y="4629096"/>
            <a:ext cx="1468315" cy="539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768732" y="5184114"/>
            <a:ext cx="1468315" cy="539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688622" y="5547947"/>
            <a:ext cx="4132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2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924779"/>
              </p:ext>
            </p:extLst>
          </p:nvPr>
        </p:nvGraphicFramePr>
        <p:xfrm>
          <a:off x="7671432" y="2050627"/>
          <a:ext cx="1259841" cy="2619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41">
                  <a:extLst>
                    <a:ext uri="{9D8B030D-6E8A-4147-A177-3AD203B41FA5}">
                      <a16:colId xmlns:a16="http://schemas.microsoft.com/office/drawing/2014/main" val="2616365614"/>
                    </a:ext>
                  </a:extLst>
                </a:gridCol>
              </a:tblGrid>
              <a:tr h="523979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Numbers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661863"/>
                  </a:ext>
                </a:extLst>
              </a:tr>
              <a:tr h="523979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60922"/>
                  </a:ext>
                </a:extLst>
              </a:tr>
              <a:tr h="523979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93384"/>
                  </a:ext>
                </a:extLst>
              </a:tr>
              <a:tr h="523979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464222"/>
                  </a:ext>
                </a:extLst>
              </a:tr>
              <a:tr h="523979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05780"/>
                  </a:ext>
                </a:extLst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20715" y="136666"/>
            <a:ext cx="5561273" cy="1546400"/>
          </a:xfrm>
        </p:spPr>
        <p:txBody>
          <a:bodyPr/>
          <a:lstStyle/>
          <a:p>
            <a:pPr algn="ctr"/>
            <a:r>
              <a:rPr lang="es-ES" sz="4800" dirty="0" smtClean="0">
                <a:solidFill>
                  <a:schemeClr val="accent4">
                    <a:lumMod val="50000"/>
                  </a:schemeClr>
                </a:solidFill>
              </a:rPr>
              <a:t>RESULTADO</a:t>
            </a:r>
            <a:endParaRPr lang="es-ES" sz="4800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872086"/>
              </p:ext>
            </p:extLst>
          </p:nvPr>
        </p:nvGraphicFramePr>
        <p:xfrm>
          <a:off x="2804957" y="2050627"/>
          <a:ext cx="1259841" cy="453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41">
                  <a:extLst>
                    <a:ext uri="{9D8B030D-6E8A-4147-A177-3AD203B41FA5}">
                      <a16:colId xmlns:a16="http://schemas.microsoft.com/office/drawing/2014/main" val="2616365614"/>
                    </a:ext>
                  </a:extLst>
                </a:gridCol>
              </a:tblGrid>
              <a:tr h="567018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Numbers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661863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6092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93384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46422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05780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04352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43361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543317"/>
                  </a:ext>
                </a:extLst>
              </a:tr>
            </a:tbl>
          </a:graphicData>
        </a:graphic>
      </p:graphicFrame>
      <p:sp>
        <p:nvSpPr>
          <p:cNvPr id="8" name="Título 1"/>
          <p:cNvSpPr txBox="1">
            <a:spLocks/>
          </p:cNvSpPr>
          <p:nvPr/>
        </p:nvSpPr>
        <p:spPr>
          <a:xfrm>
            <a:off x="654240" y="136666"/>
            <a:ext cx="5561273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6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6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6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6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6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6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6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6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6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s-ES" sz="4800" kern="0" dirty="0" smtClean="0">
                <a:solidFill>
                  <a:srgbClr val="C00000"/>
                </a:solidFill>
              </a:rPr>
              <a:t>ARREGLO</a:t>
            </a:r>
          </a:p>
          <a:p>
            <a:pPr algn="ctr"/>
            <a:r>
              <a:rPr lang="es-ES" sz="4800" kern="0" dirty="0" smtClean="0">
                <a:solidFill>
                  <a:srgbClr val="C00000"/>
                </a:solidFill>
              </a:rPr>
              <a:t>ORIGINAL</a:t>
            </a:r>
            <a:endParaRPr lang="es-ES" sz="48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46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Volsce · SlidesCarnival</Template>
  <TotalTime>252</TotalTime>
  <Words>211</Words>
  <Application>Microsoft Office PowerPoint</Application>
  <PresentationFormat>Panorámica</PresentationFormat>
  <Paragraphs>201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Montserrat</vt:lpstr>
      <vt:lpstr>Montserrat Light</vt:lpstr>
      <vt:lpstr>Poppins</vt:lpstr>
      <vt:lpstr>Volsce template</vt:lpstr>
      <vt:lpstr>PRUEBA DE ESCRITORIO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RESULTADO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 DE ESCRITORIO</dc:title>
  <dc:creator>[Est - ICS] Reyes Santana, Roger</dc:creator>
  <cp:lastModifiedBy>Dell</cp:lastModifiedBy>
  <cp:revision>19</cp:revision>
  <dcterms:created xsi:type="dcterms:W3CDTF">2020-11-12T21:38:03Z</dcterms:created>
  <dcterms:modified xsi:type="dcterms:W3CDTF">2020-11-15T19:35:07Z</dcterms:modified>
</cp:coreProperties>
</file>