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  <p:sldMasterId id="2147483648" r:id="rId5"/>
  </p:sldMasterIdLst>
  <p:notesMasterIdLst>
    <p:notesMasterId r:id="rId18"/>
  </p:notesMasterIdLst>
  <p:sldIdLst>
    <p:sldId id="273" r:id="rId6"/>
    <p:sldId id="275" r:id="rId7"/>
    <p:sldId id="259" r:id="rId8"/>
    <p:sldId id="260" r:id="rId9"/>
    <p:sldId id="261" r:id="rId10"/>
    <p:sldId id="262" r:id="rId11"/>
    <p:sldId id="264" r:id="rId12"/>
    <p:sldId id="278" r:id="rId13"/>
    <p:sldId id="277" r:id="rId14"/>
    <p:sldId id="270" r:id="rId15"/>
    <p:sldId id="27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2BD"/>
    <a:srgbClr val="857F33"/>
    <a:srgbClr val="1EDFCB"/>
    <a:srgbClr val="F37D92"/>
    <a:srgbClr val="FCFCFD"/>
    <a:srgbClr val="E2A582"/>
    <a:srgbClr val="E77A17"/>
    <a:srgbClr val="FFFFFF"/>
    <a:srgbClr val="7FBBA0"/>
    <a:srgbClr val="58A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32D82-4CE4-44A0-8CFA-6BC801F7E246}" v="1845" dt="2024-02-23T12:50:29.155"/>
    <p1510:client id="{DBABD02C-77A6-42E2-98EB-FA52D1735F64}" v="2371" dt="2024-02-23T12:52:42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76" autoAdjust="0"/>
  </p:normalViewPr>
  <p:slideViewPr>
    <p:cSldViewPr snapToGrid="0">
      <p:cViewPr>
        <p:scale>
          <a:sx n="75" d="100"/>
          <a:sy n="75" d="100"/>
        </p:scale>
        <p:origin x="874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E1893-48CD-44FF-AC6F-C6871D69FBB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F771-3445-4E29-A1DE-C093863B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F771-3445-4E29-A1DE-C093863B4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c6f68191d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c6f68191d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F771-3445-4E29-A1DE-C093863B4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Карина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80CB6-1A0D-4BF3-B44C-104E7804C4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E5156-EB9B-B6B1-730B-F11A1CC9E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317405-8631-DABD-979E-9EE315228B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EEE138-3C35-4F3C-FFE3-0AB317ADA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Карина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77901-B756-528A-3959-F4D177F7D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80CB6-1A0D-4BF3-B44C-104E7804C4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Карина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F771-3445-4E29-A1DE-C093863B4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Янислав:</a:t>
            </a:r>
          </a:p>
          <a:p>
            <a:r>
              <a:rPr lang="bg-BG" dirty="0"/>
              <a:t>Три основни функционалности – първата ви дава възможност да направите снимка на съдържанието на продукт – запазва се – изпраща се към </a:t>
            </a:r>
            <a:r>
              <a:rPr lang="en-GB" dirty="0"/>
              <a:t>API</a:t>
            </a:r>
            <a:r>
              <a:rPr lang="bg-BG" dirty="0"/>
              <a:t>то – връща се извлечения текст в стринг</a:t>
            </a:r>
          </a:p>
          <a:p>
            <a:r>
              <a:rPr lang="bg-BG" dirty="0"/>
              <a:t>Този стринг се разделя по интервали и се запазва в масив – той от своя страна се сравнява с базата ни данни – при намерено съвпадение описанието на веществото се връща като резултат съответно оцветен в зелено, жълто или червено в зависимост от нивото на вредност.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F771-3445-4E29-A1DE-C093863B4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Янислав:</a:t>
            </a:r>
          </a:p>
          <a:p>
            <a:r>
              <a:rPr lang="bg-BG" dirty="0"/>
              <a:t>Текстова кутия – въвеждате веществото (разтелено с интервал, запетя или запетя и интервал)</a:t>
            </a:r>
          </a:p>
          <a:p>
            <a:r>
              <a:rPr lang="bg-BG" dirty="0"/>
              <a:t>Всичко, което се случва след това се препокрива с това, което се случва, когато направим снимка</a:t>
            </a:r>
          </a:p>
          <a:p>
            <a:r>
              <a:rPr lang="bg-BG" dirty="0"/>
              <a:t>Текстът от текстовата кутия се сплитва и запазва в масив – масивът се сравнява с базата данни – връща се резултат съответно оцветен в зелено, жълтои червено</a:t>
            </a:r>
          </a:p>
          <a:p>
            <a:endParaRPr lang="bg-BG" dirty="0"/>
          </a:p>
          <a:p>
            <a:r>
              <a:rPr lang="bg-BG" dirty="0"/>
              <a:t>Администраторски профил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F771-3445-4E29-A1DE-C093863B4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92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Янислав:</a:t>
            </a:r>
          </a:p>
          <a:p>
            <a:r>
              <a:rPr lang="bg-BG" dirty="0"/>
              <a:t>За разработката на приложението използвахме технологията на </a:t>
            </a:r>
            <a:r>
              <a:rPr lang="en-GB" dirty="0"/>
              <a:t>Microsoft .NET MAUI </a:t>
            </a:r>
            <a:endParaRPr lang="bg-BG" dirty="0"/>
          </a:p>
          <a:p>
            <a:r>
              <a:rPr lang="bg-BG" dirty="0"/>
              <a:t>Тя използва езиците </a:t>
            </a:r>
            <a:r>
              <a:rPr lang="en-GB" dirty="0" err="1"/>
              <a:t>xaml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 err="1"/>
              <a:t>c#</a:t>
            </a:r>
            <a:r>
              <a:rPr lang="bg-BG" dirty="0"/>
              <a:t>. </a:t>
            </a:r>
            <a:r>
              <a:rPr lang="en-GB" dirty="0" err="1"/>
              <a:t>Xaml</a:t>
            </a:r>
            <a:r>
              <a:rPr lang="en-GB" dirty="0"/>
              <a:t> </a:t>
            </a:r>
            <a:r>
              <a:rPr lang="bg-BG" dirty="0"/>
              <a:t>се използва за дизайна на приложението (</a:t>
            </a:r>
            <a:r>
              <a:rPr lang="en-GB" dirty="0"/>
              <a:t>front end</a:t>
            </a:r>
            <a:r>
              <a:rPr lang="bg-BG" dirty="0"/>
              <a:t>), </a:t>
            </a:r>
            <a:r>
              <a:rPr lang="en-GB" dirty="0"/>
              <a:t>C# </a:t>
            </a:r>
            <a:r>
              <a:rPr lang="bg-BG" dirty="0"/>
              <a:t>за логистиката (</a:t>
            </a:r>
            <a:r>
              <a:rPr lang="en-GB" dirty="0"/>
              <a:t>back-end</a:t>
            </a:r>
            <a:r>
              <a:rPr lang="bg-BG" dirty="0"/>
              <a:t>) </a:t>
            </a:r>
            <a:endParaRPr lang="en-US" dirty="0"/>
          </a:p>
          <a:p>
            <a:r>
              <a:rPr lang="bg-BG" dirty="0"/>
              <a:t>За базата от данни използвахме </a:t>
            </a:r>
            <a:r>
              <a:rPr lang="en-GB" dirty="0"/>
              <a:t>Firebase</a:t>
            </a:r>
            <a:r>
              <a:rPr lang="bg-BG" dirty="0"/>
              <a:t>, а за извличането на текст </a:t>
            </a:r>
            <a:r>
              <a:rPr lang="en-US" dirty="0"/>
              <a:t>Tesseract OCR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80CB6-1A0D-4BF3-B44C-104E7804C4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2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Министерство на земеделието и храните – информация за нивото на вредност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F771-3445-4E29-A1DE-C093863B4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9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68DC-AD3B-B200-2CB3-B5FF78A0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E22F5-8110-0677-BE77-86839F615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DBD6-B6C4-570C-93F4-DD824290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C85DE-2484-9F46-9D26-5A82D2BE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0D13-48C4-D109-1F15-13A92A21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DDE0-BC5C-FAB1-41A7-D6DB501B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9AD3-BC75-2609-0554-82DB1B34F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272E-350B-A2A0-342E-E5C8E4F1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38E4-B123-4643-3554-472B0DBD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583E0-AFB2-E87E-9165-07642200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ACE03-F62B-76FF-51B1-0293D375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AA681-140A-ACBE-BA10-C978FD549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D31B-E080-F352-F1D9-C85CAFDF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BB19-E383-CDB1-3979-EED4A108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A0C9-147F-E121-755A-F5AC2972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965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E198C29-22D2-4AEE-B6E0-A71E2A7B6D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97257"/>
            <a:ext cx="4064000" cy="3060743"/>
          </a:xfrm>
          <a:custGeom>
            <a:avLst/>
            <a:gdLst>
              <a:gd name="connsiteX0" fmla="*/ 0 w 4064000"/>
              <a:gd name="connsiteY0" fmla="*/ 0 h 3060743"/>
              <a:gd name="connsiteX1" fmla="*/ 4064000 w 4064000"/>
              <a:gd name="connsiteY1" fmla="*/ 0 h 3060743"/>
              <a:gd name="connsiteX2" fmla="*/ 4064000 w 4064000"/>
              <a:gd name="connsiteY2" fmla="*/ 3060743 h 3060743"/>
              <a:gd name="connsiteX3" fmla="*/ 0 w 4064000"/>
              <a:gd name="connsiteY3" fmla="*/ 3060743 h 30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060743">
                <a:moveTo>
                  <a:pt x="0" y="0"/>
                </a:moveTo>
                <a:lnTo>
                  <a:pt x="4064000" y="0"/>
                </a:lnTo>
                <a:lnTo>
                  <a:pt x="4064000" y="3060743"/>
                </a:lnTo>
                <a:lnTo>
                  <a:pt x="0" y="3060743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Drag &amp; drop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A3064A-89D9-4ED3-8ABE-0BDE320AD8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3797257"/>
            <a:ext cx="4064000" cy="3060743"/>
          </a:xfrm>
          <a:custGeom>
            <a:avLst/>
            <a:gdLst>
              <a:gd name="connsiteX0" fmla="*/ 0 w 4064000"/>
              <a:gd name="connsiteY0" fmla="*/ 0 h 3060743"/>
              <a:gd name="connsiteX1" fmla="*/ 4064000 w 4064000"/>
              <a:gd name="connsiteY1" fmla="*/ 0 h 3060743"/>
              <a:gd name="connsiteX2" fmla="*/ 4064000 w 4064000"/>
              <a:gd name="connsiteY2" fmla="*/ 3060743 h 3060743"/>
              <a:gd name="connsiteX3" fmla="*/ 0 w 4064000"/>
              <a:gd name="connsiteY3" fmla="*/ 3060743 h 30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060743">
                <a:moveTo>
                  <a:pt x="0" y="0"/>
                </a:moveTo>
                <a:lnTo>
                  <a:pt x="4064000" y="0"/>
                </a:lnTo>
                <a:lnTo>
                  <a:pt x="4064000" y="3060743"/>
                </a:lnTo>
                <a:lnTo>
                  <a:pt x="0" y="3060743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Drag &amp; drop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51A03-690F-4762-8DE5-A1CF6ADCF65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3797257"/>
            <a:ext cx="4064000" cy="3060743"/>
          </a:xfrm>
          <a:custGeom>
            <a:avLst/>
            <a:gdLst>
              <a:gd name="connsiteX0" fmla="*/ 0 w 4064000"/>
              <a:gd name="connsiteY0" fmla="*/ 0 h 3060743"/>
              <a:gd name="connsiteX1" fmla="*/ 4064000 w 4064000"/>
              <a:gd name="connsiteY1" fmla="*/ 0 h 3060743"/>
              <a:gd name="connsiteX2" fmla="*/ 4064000 w 4064000"/>
              <a:gd name="connsiteY2" fmla="*/ 3060743 h 3060743"/>
              <a:gd name="connsiteX3" fmla="*/ 0 w 4064000"/>
              <a:gd name="connsiteY3" fmla="*/ 3060743 h 30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060743">
                <a:moveTo>
                  <a:pt x="0" y="0"/>
                </a:moveTo>
                <a:lnTo>
                  <a:pt x="4064000" y="0"/>
                </a:lnTo>
                <a:lnTo>
                  <a:pt x="4064000" y="3060743"/>
                </a:lnTo>
                <a:lnTo>
                  <a:pt x="0" y="3060743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70370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5000" decel="9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ntr" presetSubtype="4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ccel="5000" decel="9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5000" decel="9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rot="6201344">
            <a:off x="1451857" y="-2988014"/>
            <a:ext cx="9856343" cy="9606993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 rot="10800000" flipH="1">
            <a:off x="3" y="-248286"/>
            <a:ext cx="1801680" cy="3081412"/>
          </a:xfrm>
          <a:custGeom>
            <a:avLst/>
            <a:gdLst/>
            <a:ahLst/>
            <a:cxnLst/>
            <a:rect l="l" t="t" r="r" b="b"/>
            <a:pathLst>
              <a:path w="8967" h="15336" extrusionOk="0">
                <a:moveTo>
                  <a:pt x="6537" y="11573"/>
                </a:moveTo>
                <a:cubicBezTo>
                  <a:pt x="5490" y="11228"/>
                  <a:pt x="4382" y="11454"/>
                  <a:pt x="3311" y="11609"/>
                </a:cubicBezTo>
                <a:cubicBezTo>
                  <a:pt x="2918" y="11668"/>
                  <a:pt x="2501" y="11716"/>
                  <a:pt x="2120" y="11633"/>
                </a:cubicBezTo>
                <a:cubicBezTo>
                  <a:pt x="1727" y="11537"/>
                  <a:pt x="1358" y="11275"/>
                  <a:pt x="1251" y="10882"/>
                </a:cubicBezTo>
                <a:cubicBezTo>
                  <a:pt x="1132" y="10454"/>
                  <a:pt x="1370" y="10025"/>
                  <a:pt x="1644" y="9668"/>
                </a:cubicBezTo>
                <a:cubicBezTo>
                  <a:pt x="2263" y="8846"/>
                  <a:pt x="3132" y="8239"/>
                  <a:pt x="3811" y="7465"/>
                </a:cubicBezTo>
                <a:cubicBezTo>
                  <a:pt x="5371" y="5703"/>
                  <a:pt x="5894" y="2917"/>
                  <a:pt x="4632" y="929"/>
                </a:cubicBezTo>
                <a:cubicBezTo>
                  <a:pt x="4454" y="643"/>
                  <a:pt x="4228" y="381"/>
                  <a:pt x="3930" y="238"/>
                </a:cubicBezTo>
                <a:cubicBezTo>
                  <a:pt x="3406" y="0"/>
                  <a:pt x="2775" y="226"/>
                  <a:pt x="2323" y="595"/>
                </a:cubicBezTo>
                <a:cubicBezTo>
                  <a:pt x="1882" y="953"/>
                  <a:pt x="1537" y="1453"/>
                  <a:pt x="1108" y="1834"/>
                </a:cubicBezTo>
                <a:cubicBezTo>
                  <a:pt x="787" y="2108"/>
                  <a:pt x="406" y="2346"/>
                  <a:pt x="1" y="2381"/>
                </a:cubicBezTo>
                <a:lnTo>
                  <a:pt x="1" y="15335"/>
                </a:lnTo>
                <a:lnTo>
                  <a:pt x="8502" y="15335"/>
                </a:lnTo>
                <a:cubicBezTo>
                  <a:pt x="8966" y="13835"/>
                  <a:pt x="8026" y="12061"/>
                  <a:pt x="6537" y="115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 rot="10800000" flipH="1">
            <a:off x="9128227" y="1915484"/>
            <a:ext cx="3327207" cy="6066024"/>
          </a:xfrm>
          <a:custGeom>
            <a:avLst/>
            <a:gdLst/>
            <a:ahLst/>
            <a:cxnLst/>
            <a:rect l="l" t="t" r="r" b="b"/>
            <a:pathLst>
              <a:path w="17920" h="32671" extrusionOk="0">
                <a:moveTo>
                  <a:pt x="17920" y="30313"/>
                </a:moveTo>
                <a:cubicBezTo>
                  <a:pt x="17920" y="30313"/>
                  <a:pt x="12098" y="32671"/>
                  <a:pt x="10895" y="28051"/>
                </a:cubicBezTo>
                <a:cubicBezTo>
                  <a:pt x="9693" y="23443"/>
                  <a:pt x="12895" y="20467"/>
                  <a:pt x="14419" y="15645"/>
                </a:cubicBezTo>
                <a:cubicBezTo>
                  <a:pt x="16050" y="10549"/>
                  <a:pt x="12752" y="9692"/>
                  <a:pt x="8871" y="9370"/>
                </a:cubicBezTo>
                <a:cubicBezTo>
                  <a:pt x="4740" y="9049"/>
                  <a:pt x="1" y="5358"/>
                  <a:pt x="6299" y="0"/>
                </a:cubicBezTo>
                <a:lnTo>
                  <a:pt x="178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999400" y="1982600"/>
            <a:ext cx="8193200" cy="2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70" name="Google Shape;70;p8"/>
          <p:cNvSpPr/>
          <p:nvPr/>
        </p:nvSpPr>
        <p:spPr>
          <a:xfrm rot="-1464930">
            <a:off x="3657647" y="6249352"/>
            <a:ext cx="910780" cy="941489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8"/>
          <p:cNvSpPr/>
          <p:nvPr/>
        </p:nvSpPr>
        <p:spPr>
          <a:xfrm rot="8701214">
            <a:off x="-253316" y="3366588"/>
            <a:ext cx="910781" cy="94149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8"/>
          <p:cNvSpPr/>
          <p:nvPr/>
        </p:nvSpPr>
        <p:spPr>
          <a:xfrm rot="-1464930">
            <a:off x="11572647" y="484251"/>
            <a:ext cx="910780" cy="941489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205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194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4B2CA04-588B-48ED-8B74-71ADDA7F05BB}"/>
              </a:ext>
            </a:extLst>
          </p:cNvPr>
          <p:cNvGrpSpPr/>
          <p:nvPr userDrawn="1"/>
        </p:nvGrpSpPr>
        <p:grpSpPr>
          <a:xfrm rot="15604151">
            <a:off x="-3527489" y="3744426"/>
            <a:ext cx="6227148" cy="6227144"/>
            <a:chOff x="4572000" y="1875453"/>
            <a:chExt cx="3116425" cy="3116425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FFC42BA4-7D8B-4482-8B78-900750C74C5F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0B33D859-6681-41B3-B90D-46AFE399A44E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A44233-84F0-4D8C-BB2B-6294E505987A}"/>
              </a:ext>
            </a:extLst>
          </p:cNvPr>
          <p:cNvGrpSpPr/>
          <p:nvPr userDrawn="1"/>
        </p:nvGrpSpPr>
        <p:grpSpPr>
          <a:xfrm rot="7471762">
            <a:off x="-7432960" y="-1278644"/>
            <a:ext cx="11396490" cy="11396484"/>
            <a:chOff x="4572000" y="1875453"/>
            <a:chExt cx="3116425" cy="31164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F04583C-4303-484C-ACF5-26AED6177273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200DB864-E6B0-44F4-B33C-78D4F910BF75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12F08E-A409-4B50-884B-BE58DC1CC89F}"/>
              </a:ext>
            </a:extLst>
          </p:cNvPr>
          <p:cNvGrpSpPr/>
          <p:nvPr userDrawn="1"/>
        </p:nvGrpSpPr>
        <p:grpSpPr>
          <a:xfrm rot="17283805">
            <a:off x="-9188073" y="-1244284"/>
            <a:ext cx="16204576" cy="16204566"/>
            <a:chOff x="4572000" y="1875453"/>
            <a:chExt cx="3116425" cy="3116425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739C6AFC-8769-47EF-95F2-4116E90D0144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8DA339BA-730B-46C6-AF09-4579CC338A9A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A8FC860-8232-4BF0-AB9A-1DAAB71621C4}"/>
              </a:ext>
            </a:extLst>
          </p:cNvPr>
          <p:cNvGrpSpPr/>
          <p:nvPr userDrawn="1"/>
        </p:nvGrpSpPr>
        <p:grpSpPr>
          <a:xfrm rot="8221654">
            <a:off x="-6993386" y="-7051235"/>
            <a:ext cx="16904674" cy="16904664"/>
            <a:chOff x="4572000" y="1875453"/>
            <a:chExt cx="3116425" cy="3116425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6658E86-84CF-4EA6-AE12-CE05FEBD8BE3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185B4A7A-33EA-4A51-9E3C-E261BB689605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ED402F0-E905-47FD-9EFB-08F21048B52E}"/>
              </a:ext>
            </a:extLst>
          </p:cNvPr>
          <p:cNvGrpSpPr/>
          <p:nvPr userDrawn="1"/>
        </p:nvGrpSpPr>
        <p:grpSpPr>
          <a:xfrm rot="15604151">
            <a:off x="-3527489" y="3744429"/>
            <a:ext cx="6227148" cy="6227144"/>
            <a:chOff x="4572000" y="1875453"/>
            <a:chExt cx="3116425" cy="3116425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7B1CBEE5-E486-4A7E-8266-BF2EB336DA96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2382D2ED-568B-485F-B99E-A3171A161346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1C1D99-842A-48FE-B2A9-E1FB50234F59}"/>
              </a:ext>
            </a:extLst>
          </p:cNvPr>
          <p:cNvGrpSpPr/>
          <p:nvPr userDrawn="1"/>
        </p:nvGrpSpPr>
        <p:grpSpPr>
          <a:xfrm rot="7471762">
            <a:off x="-7432960" y="-1278641"/>
            <a:ext cx="11396490" cy="11396484"/>
            <a:chOff x="4572000" y="1875453"/>
            <a:chExt cx="3116425" cy="3116425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0461CA10-13D2-452B-BCCB-756AAE69D6D8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BF3137DE-2960-428B-823F-6EDE5BEFBCAA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73F9380-C505-4E42-8D2D-F1D7C9624C20}"/>
              </a:ext>
            </a:extLst>
          </p:cNvPr>
          <p:cNvGrpSpPr/>
          <p:nvPr userDrawn="1"/>
        </p:nvGrpSpPr>
        <p:grpSpPr>
          <a:xfrm rot="17283805">
            <a:off x="-9188073" y="-1244281"/>
            <a:ext cx="16204576" cy="16204566"/>
            <a:chOff x="4572000" y="1875453"/>
            <a:chExt cx="3116425" cy="3116425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3459685C-BA07-455F-8AAF-3DF5B7CDD915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D6D6831C-A908-462A-AE0D-34409E957116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6CA47C9-431A-4B3D-A2C2-6A60AB1E6B7E}"/>
              </a:ext>
            </a:extLst>
          </p:cNvPr>
          <p:cNvGrpSpPr/>
          <p:nvPr userDrawn="1"/>
        </p:nvGrpSpPr>
        <p:grpSpPr>
          <a:xfrm rot="8221654">
            <a:off x="-6993386" y="-7051232"/>
            <a:ext cx="16904674" cy="16904664"/>
            <a:chOff x="4572000" y="1875453"/>
            <a:chExt cx="3116425" cy="3116425"/>
          </a:xfrm>
        </p:grpSpPr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428ED858-3F72-4D6D-BDA5-C1E39DC4515E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202466B9-B662-4496-98E1-003F77A788DB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478CBDD-6DE1-4D8F-9469-10F71CBCEBD2}"/>
              </a:ext>
            </a:extLst>
          </p:cNvPr>
          <p:cNvGrpSpPr/>
          <p:nvPr userDrawn="1"/>
        </p:nvGrpSpPr>
        <p:grpSpPr>
          <a:xfrm rot="15604151">
            <a:off x="-3527490" y="3744428"/>
            <a:ext cx="6227148" cy="6227144"/>
            <a:chOff x="4572000" y="1875453"/>
            <a:chExt cx="3116425" cy="3116425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C57B29E6-FD5C-4A62-863D-A927AB78BA94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B4089EE5-8D49-46C2-B0E0-3F909C1FE1C9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F61235C-6F53-4C2D-816F-0B9586B36622}"/>
              </a:ext>
            </a:extLst>
          </p:cNvPr>
          <p:cNvGrpSpPr/>
          <p:nvPr userDrawn="1"/>
        </p:nvGrpSpPr>
        <p:grpSpPr>
          <a:xfrm rot="7471762">
            <a:off x="-7432961" y="-1278642"/>
            <a:ext cx="11396490" cy="11396484"/>
            <a:chOff x="4572000" y="1875453"/>
            <a:chExt cx="3116425" cy="3116425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B9B8C1D5-F9D9-4EEF-ADC7-21537F914056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EF601CCC-4929-4462-94F1-B19A8CF19BB4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0957C6-122F-42EC-9D89-6F586C5BA633}"/>
              </a:ext>
            </a:extLst>
          </p:cNvPr>
          <p:cNvGrpSpPr/>
          <p:nvPr userDrawn="1"/>
        </p:nvGrpSpPr>
        <p:grpSpPr>
          <a:xfrm rot="17283805">
            <a:off x="-9188074" y="-1244282"/>
            <a:ext cx="16204576" cy="16204566"/>
            <a:chOff x="4572000" y="1875453"/>
            <a:chExt cx="3116425" cy="3116425"/>
          </a:xfrm>
        </p:grpSpPr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194DE699-BCCE-48D8-8F57-B54A36828D8C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A027CD06-3455-4D3F-BC51-56D785DF108A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D78AF89-31AE-4F3B-A702-DE6F8CE3954F}"/>
              </a:ext>
            </a:extLst>
          </p:cNvPr>
          <p:cNvGrpSpPr/>
          <p:nvPr userDrawn="1"/>
        </p:nvGrpSpPr>
        <p:grpSpPr>
          <a:xfrm rot="8221654">
            <a:off x="-6993387" y="-7051233"/>
            <a:ext cx="16904674" cy="16904664"/>
            <a:chOff x="4572000" y="1875453"/>
            <a:chExt cx="3116425" cy="3116425"/>
          </a:xfrm>
        </p:grpSpPr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4B7BE820-F2E5-4D71-A3D0-7862E5BC4ABC}"/>
                </a:ext>
              </a:extLst>
            </p:cNvPr>
            <p:cNvSpPr/>
            <p:nvPr/>
          </p:nvSpPr>
          <p:spPr>
            <a:xfrm>
              <a:off x="4572000" y="1875453"/>
              <a:ext cx="3116425" cy="3116425"/>
            </a:xfrm>
            <a:prstGeom prst="arc">
              <a:avLst/>
            </a:prstGeom>
            <a:ln w="762000" cap="rnd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B530679B-9139-4293-B5EC-D7C9A55A65B6}"/>
                </a:ext>
              </a:extLst>
            </p:cNvPr>
            <p:cNvSpPr/>
            <p:nvPr/>
          </p:nvSpPr>
          <p:spPr>
            <a:xfrm rot="10800000">
              <a:off x="4572000" y="1875453"/>
              <a:ext cx="3116425" cy="3116425"/>
            </a:xfrm>
            <a:prstGeom prst="arc">
              <a:avLst/>
            </a:prstGeom>
            <a:ln w="762000" cap="rnd">
              <a:solidFill>
                <a:schemeClr val="accent1">
                  <a:alpha val="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393C5DD-510C-4524-96D2-B312CAC8577B}"/>
              </a:ext>
            </a:extLst>
          </p:cNvPr>
          <p:cNvSpPr/>
          <p:nvPr userDrawn="1"/>
        </p:nvSpPr>
        <p:spPr>
          <a:xfrm>
            <a:off x="0" y="3048001"/>
            <a:ext cx="1524000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65F2D59-FE5A-4593-ADDA-975C63F34508}"/>
              </a:ext>
            </a:extLst>
          </p:cNvPr>
          <p:cNvSpPr/>
          <p:nvPr userDrawn="1"/>
        </p:nvSpPr>
        <p:spPr>
          <a:xfrm>
            <a:off x="3048000" y="0"/>
            <a:ext cx="1524000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679D3B5-6318-4CE0-95DF-1BA6E8544F16}"/>
              </a:ext>
            </a:extLst>
          </p:cNvPr>
          <p:cNvSpPr/>
          <p:nvPr userDrawn="1"/>
        </p:nvSpPr>
        <p:spPr>
          <a:xfrm>
            <a:off x="10668000" y="3048001"/>
            <a:ext cx="1524000" cy="1524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5FC3E36-01BB-466F-8004-018C9BBB2799}"/>
              </a:ext>
            </a:extLst>
          </p:cNvPr>
          <p:cNvSpPr/>
          <p:nvPr userDrawn="1"/>
        </p:nvSpPr>
        <p:spPr>
          <a:xfrm>
            <a:off x="6096000" y="1524000"/>
            <a:ext cx="1524000" cy="15240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CEA7362-B0DE-4231-8C68-A90FA94CB81D}"/>
              </a:ext>
            </a:extLst>
          </p:cNvPr>
          <p:cNvSpPr/>
          <p:nvPr userDrawn="1"/>
        </p:nvSpPr>
        <p:spPr>
          <a:xfrm>
            <a:off x="7620000" y="4572000"/>
            <a:ext cx="1524000" cy="1524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6D42C5C-75C3-4201-916A-34F4C271DF23}"/>
              </a:ext>
            </a:extLst>
          </p:cNvPr>
          <p:cNvSpPr/>
          <p:nvPr userDrawn="1"/>
        </p:nvSpPr>
        <p:spPr>
          <a:xfrm>
            <a:off x="4572000" y="3048001"/>
            <a:ext cx="1524000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FD8F1E7-50E2-4EB9-9E1B-351D9BF5B8AF}"/>
              </a:ext>
            </a:extLst>
          </p:cNvPr>
          <p:cNvSpPr/>
          <p:nvPr userDrawn="1"/>
        </p:nvSpPr>
        <p:spPr>
          <a:xfrm>
            <a:off x="0" y="6096000"/>
            <a:ext cx="1524000" cy="15240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509C4A4-F6D4-452C-9505-B7430B451BC0}"/>
              </a:ext>
            </a:extLst>
          </p:cNvPr>
          <p:cNvSpPr/>
          <p:nvPr userDrawn="1"/>
        </p:nvSpPr>
        <p:spPr>
          <a:xfrm>
            <a:off x="3048000" y="6096000"/>
            <a:ext cx="1524000" cy="15240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29C544D-2ABB-4DC2-A8FE-ACA010EE283B}"/>
              </a:ext>
            </a:extLst>
          </p:cNvPr>
          <p:cNvSpPr/>
          <p:nvPr userDrawn="1"/>
        </p:nvSpPr>
        <p:spPr>
          <a:xfrm>
            <a:off x="6096000" y="6096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23F5417-453A-48FF-AEC4-B8F5737B4BB6}"/>
              </a:ext>
            </a:extLst>
          </p:cNvPr>
          <p:cNvSpPr/>
          <p:nvPr userDrawn="1"/>
        </p:nvSpPr>
        <p:spPr>
          <a:xfrm>
            <a:off x="10668000" y="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4D5C19E3-A801-472E-8415-F3AA3F7D7618}"/>
              </a:ext>
            </a:extLst>
          </p:cNvPr>
          <p:cNvSpPr/>
          <p:nvPr userDrawn="1"/>
        </p:nvSpPr>
        <p:spPr>
          <a:xfrm>
            <a:off x="9144000" y="4572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7E0505C-2772-416B-973E-CFAB1462EA13}"/>
              </a:ext>
            </a:extLst>
          </p:cNvPr>
          <p:cNvSpPr/>
          <p:nvPr userDrawn="1"/>
        </p:nvSpPr>
        <p:spPr>
          <a:xfrm>
            <a:off x="4572000" y="4572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BC2CA73-23A9-46C0-B75B-930171B7A4DB}"/>
              </a:ext>
            </a:extLst>
          </p:cNvPr>
          <p:cNvSpPr/>
          <p:nvPr userDrawn="1"/>
        </p:nvSpPr>
        <p:spPr>
          <a:xfrm>
            <a:off x="0" y="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C22BA52-6B6F-4116-BCDF-C3196D096298}"/>
              </a:ext>
            </a:extLst>
          </p:cNvPr>
          <p:cNvSpPr/>
          <p:nvPr userDrawn="1"/>
        </p:nvSpPr>
        <p:spPr>
          <a:xfrm>
            <a:off x="1524000" y="4572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28A04F6-D3A9-4C3E-A6E7-C60C832598A6}"/>
              </a:ext>
            </a:extLst>
          </p:cNvPr>
          <p:cNvSpPr/>
          <p:nvPr userDrawn="1"/>
        </p:nvSpPr>
        <p:spPr>
          <a:xfrm>
            <a:off x="7620000" y="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79819680-663E-4A3C-BE6E-2A5FE9C7B8D4}"/>
              </a:ext>
            </a:extLst>
          </p:cNvPr>
          <p:cNvSpPr/>
          <p:nvPr userDrawn="1"/>
        </p:nvSpPr>
        <p:spPr>
          <a:xfrm>
            <a:off x="10668000" y="6096000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04F13C8-5BB9-495F-BEA5-5B6915BAECCD}"/>
              </a:ext>
            </a:extLst>
          </p:cNvPr>
          <p:cNvSpPr/>
          <p:nvPr userDrawn="1"/>
        </p:nvSpPr>
        <p:spPr>
          <a:xfrm>
            <a:off x="6096000" y="3048001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D1CEF60-6246-4FA5-A2ED-241537D38C9B}"/>
              </a:ext>
            </a:extLst>
          </p:cNvPr>
          <p:cNvSpPr/>
          <p:nvPr userDrawn="1"/>
        </p:nvSpPr>
        <p:spPr>
          <a:xfrm>
            <a:off x="1524000" y="1524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237738A-EC09-4522-8B57-A2BA950C8399}"/>
              </a:ext>
            </a:extLst>
          </p:cNvPr>
          <p:cNvSpPr/>
          <p:nvPr userDrawn="1"/>
        </p:nvSpPr>
        <p:spPr>
          <a:xfrm>
            <a:off x="9144000" y="1524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D82771A-3ECD-4417-B1A1-88DAA6FDC4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5F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29F4C50-D52C-45CF-9F01-E0C0FFD7B815}"/>
              </a:ext>
            </a:extLst>
          </p:cNvPr>
          <p:cNvSpPr/>
          <p:nvPr userDrawn="1"/>
        </p:nvSpPr>
        <p:spPr>
          <a:xfrm>
            <a:off x="0" y="6858000"/>
            <a:ext cx="12192000" cy="1131680"/>
          </a:xfrm>
          <a:prstGeom prst="rect">
            <a:avLst/>
          </a:prstGeom>
          <a:solidFill>
            <a:srgbClr val="1B1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868061B-7560-40B5-99D3-E56F6487E7E7}"/>
              </a:ext>
            </a:extLst>
          </p:cNvPr>
          <p:cNvSpPr/>
          <p:nvPr userDrawn="1"/>
        </p:nvSpPr>
        <p:spPr>
          <a:xfrm>
            <a:off x="0" y="-1131680"/>
            <a:ext cx="12192000" cy="1131680"/>
          </a:xfrm>
          <a:prstGeom prst="rect">
            <a:avLst/>
          </a:prstGeom>
          <a:solidFill>
            <a:srgbClr val="1B1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8000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ccel="76000" decel="24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35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accel="28000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3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4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accel="76000" decel="24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35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8000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accel="76000" decel="24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350" fill="hold"/>
                                            <p:tgtEl>
                                              <p:spTgt spid="10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accel="28000" fill="hold" grpId="0" nodeType="withEffect" p14:presetBounceEnd="6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5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6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accel="76000" decel="24000" autoRev="1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350" fill="hold"/>
                                            <p:tgtEl>
                                              <p:spTgt spid="11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28000" fill="hold" grpId="0" nodeType="withEffect" p14:presetBounceEnd="6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ccel="76000" decel="24000" autoRev="1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5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28000" fill="hold" grpId="0" nodeType="withEffect" p14:presetBounceEnd="6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7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8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ccel="76000" decel="24000" autoRev="1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50" fill="hold"/>
                                            <p:tgtEl>
                                              <p:spTgt spid="11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28000" fill="hold" grpId="0" nodeType="withEffect" p14:presetBounceEnd="6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43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44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ccel="76000" decel="24000" autoRev="1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50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accel="28000" fill="hold" grpId="0" nodeType="withEffect" p14:presetBounceEnd="64000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49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50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accel="76000" decel="24000" autoRev="1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350" fill="hold"/>
                                            <p:tgtEl>
                                              <p:spTgt spid="10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28000" fill="hold" grpId="0" nodeType="withEffect" p14:presetBounceEnd="64000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55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56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ccel="76000" decel="24000" autoRev="1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50" fill="hold"/>
                                            <p:tgtEl>
                                              <p:spTgt spid="11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accel="28000" fill="hold" grpId="0" nodeType="withEffect" p14:presetBounceEnd="6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61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62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ccel="76000" decel="2400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350" fill="hold"/>
                                            <p:tgtEl>
                                              <p:spTgt spid="11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28000" fill="hold" grpId="0" nodeType="withEffect" p14:presetBounceEnd="6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67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68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accel="76000" decel="2400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5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28000" fill="hold" grpId="0" nodeType="withEffect" p14:presetBounceEnd="6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3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74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ccel="76000" decel="24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350" fill="hold"/>
                                            <p:tgtEl>
                                              <p:spTgt spid="11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28000" fill="hold" grpId="0" nodeType="withEffect" p14:presetBounceEnd="6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9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0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accel="76000" decel="24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50" fill="hold"/>
                                            <p:tgtEl>
                                              <p:spTgt spid="10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accel="28000" fill="hold" grpId="0" nodeType="withEffect" p14:presetBounceEnd="6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85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6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ccel="76000" decel="24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350" fill="hold"/>
                                            <p:tgtEl>
                                              <p:spTgt spid="11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28000" fill="hold" grpId="0" nodeType="withEffect" p14:presetBounceEnd="64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91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92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ccel="76000" decel="24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50" fill="hold"/>
                                            <p:tgtEl>
                                              <p:spTgt spid="1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accel="28000" fill="hold" grpId="0" nodeType="withEffect" p14:presetBounceEnd="64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97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98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ccel="76000" decel="24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5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accel="28000" fill="hold" grpId="0" nodeType="withEffect" p14:presetBounceEnd="64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03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04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accel="76000" decel="24000" autoRev="1" fill="hold" grpId="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50" fill="hold"/>
                                            <p:tgtEl>
                                              <p:spTgt spid="11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accel="28000" fill="hold" grpId="0" nodeType="withEffect" p14:presetBounceEnd="64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09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10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accel="76000" decel="24000" autoRev="1" fill="hold" grpId="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35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accel="28000" fill="hold" grpId="0" nodeType="withEffect" p14:presetBounceEnd="64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5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16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accel="76000" decel="24000" autoRev="1" fill="hold" grpId="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10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6" dur="2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2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8" presetClass="emph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31" dur="2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2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6" dur="32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9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8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41" dur="4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2" presetID="10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4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6" dur="2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10" presetClass="entr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9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51" dur="2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6" dur="3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10" presetClass="entr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9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1" dur="4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2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66" dur="2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10" presetClass="entr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9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8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71" dur="2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2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4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8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76" dur="3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7" presetID="10" presetClass="entr" presetSubtype="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9" dur="2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8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81" dur="4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2" presetID="42" presetClass="path" presetSubtype="0" accel="2000" decel="98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2.59259E-6 L 0 -0.16482 " pathEditMode="relative" rAng="0" ptsTypes="AA">
                                          <p:cBhvr>
                                            <p:cTn id="183" dur="2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4" presetID="42" presetClass="path" presetSubtype="0" accel="2000" decel="98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-2.59259E-6 L 0 0.16482 " pathEditMode="relative" rAng="0" ptsTypes="AA">
                                          <p:cBhvr>
                                            <p:cTn id="185" dur="2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8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0" animBg="1"/>
          <p:bldP spid="100" grpId="1" animBg="1"/>
          <p:bldP spid="101" grpId="0" animBg="1"/>
          <p:bldP spid="101" grpId="1" animBg="1"/>
          <p:bldP spid="102" grpId="0" animBg="1"/>
          <p:bldP spid="102" grpId="1" animBg="1"/>
          <p:bldP spid="103" grpId="0" animBg="1"/>
          <p:bldP spid="103" grpId="1" animBg="1"/>
          <p:bldP spid="104" grpId="0" animBg="1"/>
          <p:bldP spid="104" grpId="1" animBg="1"/>
          <p:bldP spid="105" grpId="0" animBg="1"/>
          <p:bldP spid="105" grpId="1" animBg="1"/>
          <p:bldP spid="106" grpId="0" animBg="1"/>
          <p:bldP spid="106" grpId="1" animBg="1"/>
          <p:bldP spid="107" grpId="0" animBg="1"/>
          <p:bldP spid="107" grpId="1" animBg="1"/>
          <p:bldP spid="108" grpId="0" animBg="1"/>
          <p:bldP spid="108" grpId="1" animBg="1"/>
          <p:bldP spid="109" grpId="0" animBg="1"/>
          <p:bldP spid="109" grpId="1" animBg="1"/>
          <p:bldP spid="110" grpId="0" animBg="1"/>
          <p:bldP spid="110" grpId="1" animBg="1"/>
          <p:bldP spid="111" grpId="0" animBg="1"/>
          <p:bldP spid="111" grpId="1" animBg="1"/>
          <p:bldP spid="112" grpId="0" animBg="1"/>
          <p:bldP spid="112" grpId="1" animBg="1"/>
          <p:bldP spid="113" grpId="0" animBg="1"/>
          <p:bldP spid="113" grpId="1" animBg="1"/>
          <p:bldP spid="114" grpId="0" animBg="1"/>
          <p:bldP spid="114" grpId="1" animBg="1"/>
          <p:bldP spid="115" grpId="0" animBg="1"/>
          <p:bldP spid="115" grpId="1" animBg="1"/>
          <p:bldP spid="116" grpId="0" animBg="1"/>
          <p:bldP spid="116" grpId="1" animBg="1"/>
          <p:bldP spid="117" grpId="0" animBg="1"/>
          <p:bldP spid="117" grpId="1" animBg="1"/>
          <p:bldP spid="118" grpId="0" animBg="1"/>
          <p:bldP spid="118" grpId="1" animBg="1"/>
          <p:bldP spid="119" grpId="0" animBg="1"/>
          <p:bldP spid="120" grpId="0" animBg="1"/>
          <p:bldP spid="1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ccel="76000" decel="24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35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accel="2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accel="76000" decel="24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350" fill="hold"/>
                                            <p:tgtEl>
                                              <p:spTgt spid="10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accel="76000" decel="24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350" fill="hold"/>
                                            <p:tgtEl>
                                              <p:spTgt spid="10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accel="2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accel="76000" decel="24000" autoRev="1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350" fill="hold"/>
                                            <p:tgtEl>
                                              <p:spTgt spid="11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2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ccel="76000" decel="24000" autoRev="1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5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28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ccel="76000" decel="24000" autoRev="1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50" fill="hold"/>
                                            <p:tgtEl>
                                              <p:spTgt spid="11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28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ccel="76000" decel="24000" autoRev="1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50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accel="28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accel="76000" decel="24000" autoRev="1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350" fill="hold"/>
                                            <p:tgtEl>
                                              <p:spTgt spid="10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28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ccel="76000" decel="24000" autoRev="1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50" fill="hold"/>
                                            <p:tgtEl>
                                              <p:spTgt spid="11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accel="28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ccel="76000" decel="2400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350" fill="hold"/>
                                            <p:tgtEl>
                                              <p:spTgt spid="11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28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accel="76000" decel="2400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5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28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ccel="76000" decel="24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350" fill="hold"/>
                                            <p:tgtEl>
                                              <p:spTgt spid="11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28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accel="76000" decel="24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50" fill="hold"/>
                                            <p:tgtEl>
                                              <p:spTgt spid="10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accel="28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ccel="76000" decel="24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350" fill="hold"/>
                                            <p:tgtEl>
                                              <p:spTgt spid="11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28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ccel="76000" decel="24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50" fill="hold"/>
                                            <p:tgtEl>
                                              <p:spTgt spid="1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accel="28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ccel="76000" decel="24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5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accel="28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accel="76000" decel="24000" autoRev="1" fill="hold" grpId="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50" fill="hold"/>
                                            <p:tgtEl>
                                              <p:spTgt spid="11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accel="28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accel="76000" decel="24000" autoRev="1" fill="hold" grpId="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35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accel="28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accel="76000" decel="24000" autoRev="1" fill="hold" grpId="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10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6" dur="2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2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8" presetClass="emph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31" dur="2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2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6" dur="32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9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8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41" dur="4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2" presetID="10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4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6" dur="2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10" presetClass="entr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9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51" dur="2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6" dur="3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10" presetClass="entr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9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1" dur="4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2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66" dur="2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10" presetClass="entr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9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8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71" dur="2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2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4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8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76" dur="3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7" presetID="10" presetClass="entr" presetSubtype="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9" dur="2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8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81" dur="4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2" presetID="42" presetClass="path" presetSubtype="0" accel="2000" decel="98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2.59259E-6 L 0 -0.16482 " pathEditMode="relative" rAng="0" ptsTypes="AA">
                                          <p:cBhvr>
                                            <p:cTn id="183" dur="2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4" presetID="42" presetClass="path" presetSubtype="0" accel="2000" decel="98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-2.59259E-6 L 0 0.16482 " pathEditMode="relative" rAng="0" ptsTypes="AA">
                                          <p:cBhvr>
                                            <p:cTn id="185" dur="2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8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0" animBg="1"/>
          <p:bldP spid="100" grpId="1" animBg="1"/>
          <p:bldP spid="101" grpId="0" animBg="1"/>
          <p:bldP spid="101" grpId="1" animBg="1"/>
          <p:bldP spid="102" grpId="0" animBg="1"/>
          <p:bldP spid="102" grpId="1" animBg="1"/>
          <p:bldP spid="103" grpId="0" animBg="1"/>
          <p:bldP spid="103" grpId="1" animBg="1"/>
          <p:bldP spid="104" grpId="0" animBg="1"/>
          <p:bldP spid="104" grpId="1" animBg="1"/>
          <p:bldP spid="105" grpId="0" animBg="1"/>
          <p:bldP spid="105" grpId="1" animBg="1"/>
          <p:bldP spid="106" grpId="0" animBg="1"/>
          <p:bldP spid="106" grpId="1" animBg="1"/>
          <p:bldP spid="107" grpId="0" animBg="1"/>
          <p:bldP spid="107" grpId="1" animBg="1"/>
          <p:bldP spid="108" grpId="0" animBg="1"/>
          <p:bldP spid="108" grpId="1" animBg="1"/>
          <p:bldP spid="109" grpId="0" animBg="1"/>
          <p:bldP spid="109" grpId="1" animBg="1"/>
          <p:bldP spid="110" grpId="0" animBg="1"/>
          <p:bldP spid="110" grpId="1" animBg="1"/>
          <p:bldP spid="111" grpId="0" animBg="1"/>
          <p:bldP spid="111" grpId="1" animBg="1"/>
          <p:bldP spid="112" grpId="0" animBg="1"/>
          <p:bldP spid="112" grpId="1" animBg="1"/>
          <p:bldP spid="113" grpId="0" animBg="1"/>
          <p:bldP spid="113" grpId="1" animBg="1"/>
          <p:bldP spid="114" grpId="0" animBg="1"/>
          <p:bldP spid="114" grpId="1" animBg="1"/>
          <p:bldP spid="115" grpId="0" animBg="1"/>
          <p:bldP spid="115" grpId="1" animBg="1"/>
          <p:bldP spid="116" grpId="0" animBg="1"/>
          <p:bldP spid="116" grpId="1" animBg="1"/>
          <p:bldP spid="117" grpId="0" animBg="1"/>
          <p:bldP spid="117" grpId="1" animBg="1"/>
          <p:bldP spid="118" grpId="0" animBg="1"/>
          <p:bldP spid="118" grpId="1" animBg="1"/>
          <p:bldP spid="119" grpId="0" animBg="1"/>
          <p:bldP spid="120" grpId="0" animBg="1"/>
          <p:bldP spid="1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8F28-AE18-0C24-511F-8B0F8597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5062-5CBE-64BE-C6B6-0D4DA808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3DE2-3B08-B2CE-446A-43F0DE1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F3533-C05A-8964-FE9E-E83CB076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3B3B-7273-DE71-A960-5D38A76A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4DEF-71BA-9A41-1FDF-1F478C61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9F41-3277-D664-4C6F-836252F2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D176-A70B-7A85-B06C-92643703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467CD-6364-92C8-05FD-07320FAA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48864-2DE1-DBED-ED67-8755AB66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709A-DBCC-CA57-D61D-828EE055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E3C5-0FEF-345D-B30D-B9DB21FAD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FB69F-5856-452C-6180-D587BB7E2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5426D-D5FA-4CC4-7628-113E4C70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8A675-DA75-E679-6D3C-2F6D4C11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9A152-84BF-21E3-DB23-16C2CD0C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B514-4E74-D261-BC69-6E6F3861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53B9-B608-4FEC-8D53-8926A9EDC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2CE39-88D0-E8F1-2210-619E2CCF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16A78-913F-F6FE-E2D1-EF89C6A7C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63D6E-EF0D-7458-B6F6-68CFEA244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BE2A1-6C6C-99E2-DEC5-7A176159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93FF0-9850-8490-B4C5-7FBACF80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89AC2-5048-34CF-8ADE-F6829D14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A26D-3BAB-D5F5-B2AE-3AB820F2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6806E-C8DE-F0A6-E643-E91C0234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23C6-E66F-9832-F10F-54B87B4C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3F38E-BF20-EE90-7F29-E54E7CC6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18381-6027-2BAF-B642-B358A43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938BF-D724-ED90-917F-02CC2FFC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22985-0E48-2492-E6A9-6A2C8F9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4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9A47-FE9E-1197-A510-38B37DC0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F117-28E7-4E1D-4921-64246C4C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21114-FD29-53C7-B3D7-5CDDD584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71DB9-A722-A4F3-1970-1EBDC53A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9DD6-CD3C-BD2D-6E71-C9F2AC8F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B1F74-D45D-E3EA-C582-FCCD1EEA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5EFB-3E5E-1847-8B99-09386EFA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5808B-2BEF-7C20-DF1F-1C7A84246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F2080-0C7C-F9B6-5BAF-9F717E898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9932B-8187-FF15-389B-949AEB11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31EA2-681E-C62B-ECD2-228F6309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E98F4-9412-13FF-F39F-05FC1159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197E-7529-2314-A458-B884C506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D827-6C3D-5082-D32B-45600582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81B4-979B-F2C1-E4A2-AEBDA255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9332-F93F-42F4-B0D7-58BBEBEC7C9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33810-EFF3-F0A2-EEBC-9050B0968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E1DA-9931-0327-B96C-5EA702FED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A21B5-E9AD-4883-8550-BFB01C18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5D3232-B6BD-42F4-9D42-1A6E56042566}"/>
              </a:ext>
            </a:extLst>
          </p:cNvPr>
          <p:cNvGrpSpPr/>
          <p:nvPr userDrawn="1"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95EBD212-F873-44D5-AE6A-492D8981EF1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D1D3ED-F5DA-4A91-936A-9E4CA43FA40F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C3CAAF-7093-4466-B79E-FF701B3C9E24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40AF544-E050-479A-B833-F5E72FD2A0EA}"/>
              </a:ext>
            </a:extLst>
          </p:cNvPr>
          <p:cNvSpPr txBox="1"/>
          <p:nvPr userDrawn="1"/>
        </p:nvSpPr>
        <p:spPr>
          <a:xfrm flipH="1">
            <a:off x="6250704" y="47109"/>
            <a:ext cx="51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‹#›</a:t>
            </a:fld>
            <a:endParaRPr lang="id-ID" sz="1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1DECD-98FC-4622-8806-121B0A4F491B}"/>
              </a:ext>
            </a:extLst>
          </p:cNvPr>
          <p:cNvSpPr txBox="1"/>
          <p:nvPr userDrawn="1"/>
        </p:nvSpPr>
        <p:spPr>
          <a:xfrm>
            <a:off x="5427690" y="47109"/>
            <a:ext cx="10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200">
                <a:solidFill>
                  <a:schemeClr val="bg1"/>
                </a:solidFill>
              </a:rPr>
              <a:t>Smartdeck</a:t>
            </a:r>
          </a:p>
        </p:txBody>
      </p:sp>
    </p:spTree>
    <p:extLst>
      <p:ext uri="{BB962C8B-B14F-4D97-AF65-F5344CB8AC3E}">
        <p14:creationId xmlns:p14="http://schemas.microsoft.com/office/powerpoint/2010/main" val="32525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p-up-labs/firebase-database-dotnet" TargetMode="External"/><Relationship Id="rId5" Type="http://schemas.openxmlformats.org/officeDocument/2006/relationships/hyperlink" Target="https://github.com/tesseract-ocr/tesseract?tab=readme-ov-file" TargetMode="External"/><Relationship Id="rId4" Type="http://schemas.openxmlformats.org/officeDocument/2006/relationships/hyperlink" Target="https://www.mzh.government.bg/b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228D1A94-A4C6-AFB4-ADEB-AFA023E9F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80" y="1658413"/>
            <a:ext cx="10288039" cy="35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Freeform: Shape 3">
            <a:extLst>
              <a:ext uri="{FF2B5EF4-FFF2-40B4-BE49-F238E27FC236}">
                <a16:creationId xmlns:a16="http://schemas.microsoft.com/office/drawing/2014/main" id="{807B1E79-1540-4790-CE6B-CD5634D80EFC}"/>
              </a:ext>
            </a:extLst>
          </p:cNvPr>
          <p:cNvSpPr/>
          <p:nvPr/>
        </p:nvSpPr>
        <p:spPr>
          <a:xfrm>
            <a:off x="3360549" y="-1180619"/>
            <a:ext cx="5478906" cy="2963119"/>
          </a:xfrm>
          <a:custGeom>
            <a:avLst/>
            <a:gdLst>
              <a:gd name="connsiteX0" fmla="*/ 1706731 w 3412990"/>
              <a:gd name="connsiteY0" fmla="*/ 0 h 3836087"/>
              <a:gd name="connsiteX1" fmla="*/ 1739167 w 3412990"/>
              <a:gd name="connsiteY1" fmla="*/ 1673 h 3836087"/>
              <a:gd name="connsiteX2" fmla="*/ 1772546 w 3412990"/>
              <a:gd name="connsiteY2" fmla="*/ 6933 h 3836087"/>
              <a:gd name="connsiteX3" fmla="*/ 1806863 w 3412990"/>
              <a:gd name="connsiteY3" fmla="*/ 15299 h 3836087"/>
              <a:gd name="connsiteX4" fmla="*/ 1842356 w 3412990"/>
              <a:gd name="connsiteY4" fmla="*/ 27250 h 3836087"/>
              <a:gd name="connsiteX5" fmla="*/ 1879966 w 3412990"/>
              <a:gd name="connsiteY5" fmla="*/ 42788 h 3836087"/>
              <a:gd name="connsiteX6" fmla="*/ 1919924 w 3412990"/>
              <a:gd name="connsiteY6" fmla="*/ 61433 h 3836087"/>
              <a:gd name="connsiteX7" fmla="*/ 1962704 w 3412990"/>
              <a:gd name="connsiteY7" fmla="*/ 83664 h 3836087"/>
              <a:gd name="connsiteX8" fmla="*/ 2008776 w 3412990"/>
              <a:gd name="connsiteY8" fmla="*/ 109001 h 3836087"/>
              <a:gd name="connsiteX9" fmla="*/ 2058606 w 3412990"/>
              <a:gd name="connsiteY9" fmla="*/ 138165 h 3836087"/>
              <a:gd name="connsiteX10" fmla="*/ 2112904 w 3412990"/>
              <a:gd name="connsiteY10" fmla="*/ 170435 h 3836087"/>
              <a:gd name="connsiteX11" fmla="*/ 2171903 w 3412990"/>
              <a:gd name="connsiteY11" fmla="*/ 206529 h 3836087"/>
              <a:gd name="connsiteX12" fmla="*/ 2236308 w 3412990"/>
              <a:gd name="connsiteY12" fmla="*/ 245493 h 3836087"/>
              <a:gd name="connsiteX13" fmla="*/ 2306354 w 3412990"/>
              <a:gd name="connsiteY13" fmla="*/ 288280 h 3836087"/>
              <a:gd name="connsiteX14" fmla="*/ 2382511 w 3412990"/>
              <a:gd name="connsiteY14" fmla="*/ 334176 h 3836087"/>
              <a:gd name="connsiteX15" fmla="*/ 2465485 w 3412990"/>
              <a:gd name="connsiteY15" fmla="*/ 383896 h 3836087"/>
              <a:gd name="connsiteX16" fmla="*/ 2555747 w 3412990"/>
              <a:gd name="connsiteY16" fmla="*/ 436484 h 3836087"/>
              <a:gd name="connsiteX17" fmla="*/ 2646008 w 3412990"/>
              <a:gd name="connsiteY17" fmla="*/ 488834 h 3836087"/>
              <a:gd name="connsiteX18" fmla="*/ 2730156 w 3412990"/>
              <a:gd name="connsiteY18" fmla="*/ 536402 h 3836087"/>
              <a:gd name="connsiteX19" fmla="*/ 2807725 w 3412990"/>
              <a:gd name="connsiteY19" fmla="*/ 579907 h 3836087"/>
              <a:gd name="connsiteX20" fmla="*/ 2879652 w 3412990"/>
              <a:gd name="connsiteY20" fmla="*/ 619826 h 3836087"/>
              <a:gd name="connsiteX21" fmla="*/ 2945232 w 3412990"/>
              <a:gd name="connsiteY21" fmla="*/ 656161 h 3836087"/>
              <a:gd name="connsiteX22" fmla="*/ 3005641 w 3412990"/>
              <a:gd name="connsiteY22" fmla="*/ 689865 h 3836087"/>
              <a:gd name="connsiteX23" fmla="*/ 3060644 w 3412990"/>
              <a:gd name="connsiteY23" fmla="*/ 720939 h 3836087"/>
              <a:gd name="connsiteX24" fmla="*/ 3110475 w 3412990"/>
              <a:gd name="connsiteY24" fmla="*/ 749864 h 3836087"/>
              <a:gd name="connsiteX25" fmla="*/ 3155606 w 3412990"/>
              <a:gd name="connsiteY25" fmla="*/ 777592 h 3836087"/>
              <a:gd name="connsiteX26" fmla="*/ 3196270 w 3412990"/>
              <a:gd name="connsiteY26" fmla="*/ 803647 h 3836087"/>
              <a:gd name="connsiteX27" fmla="*/ 3231998 w 3412990"/>
              <a:gd name="connsiteY27" fmla="*/ 828985 h 3836087"/>
              <a:gd name="connsiteX28" fmla="*/ 3264201 w 3412990"/>
              <a:gd name="connsiteY28" fmla="*/ 854323 h 3836087"/>
              <a:gd name="connsiteX29" fmla="*/ 3292407 w 3412990"/>
              <a:gd name="connsiteY29" fmla="*/ 879183 h 3836087"/>
              <a:gd name="connsiteX30" fmla="*/ 3316618 w 3412990"/>
              <a:gd name="connsiteY30" fmla="*/ 904760 h 3836087"/>
              <a:gd name="connsiteX31" fmla="*/ 3337773 w 3412990"/>
              <a:gd name="connsiteY31" fmla="*/ 931293 h 3836087"/>
              <a:gd name="connsiteX32" fmla="*/ 3355637 w 3412990"/>
              <a:gd name="connsiteY32" fmla="*/ 959022 h 3836087"/>
              <a:gd name="connsiteX33" fmla="*/ 3370445 w 3412990"/>
              <a:gd name="connsiteY33" fmla="*/ 988424 h 3836087"/>
              <a:gd name="connsiteX34" fmla="*/ 3382668 w 3412990"/>
              <a:gd name="connsiteY34" fmla="*/ 1019977 h 3836087"/>
              <a:gd name="connsiteX35" fmla="*/ 3392541 w 3412990"/>
              <a:gd name="connsiteY35" fmla="*/ 1054160 h 3836087"/>
              <a:gd name="connsiteX36" fmla="*/ 3399827 w 3412990"/>
              <a:gd name="connsiteY36" fmla="*/ 1091210 h 3836087"/>
              <a:gd name="connsiteX37" fmla="*/ 3405703 w 3412990"/>
              <a:gd name="connsiteY37" fmla="*/ 1131607 h 3836087"/>
              <a:gd name="connsiteX38" fmla="*/ 3409464 w 3412990"/>
              <a:gd name="connsiteY38" fmla="*/ 1175830 h 3836087"/>
              <a:gd name="connsiteX39" fmla="*/ 3411815 w 3412990"/>
              <a:gd name="connsiteY39" fmla="*/ 1224115 h 3836087"/>
              <a:gd name="connsiteX40" fmla="*/ 3412755 w 3412990"/>
              <a:gd name="connsiteY40" fmla="*/ 1277182 h 3836087"/>
              <a:gd name="connsiteX41" fmla="*/ 3412990 w 3412990"/>
              <a:gd name="connsiteY41" fmla="*/ 1335507 h 3836087"/>
              <a:gd name="connsiteX42" fmla="*/ 3412285 w 3412990"/>
              <a:gd name="connsiteY42" fmla="*/ 1399092 h 3836087"/>
              <a:gd name="connsiteX43" fmla="*/ 3410874 w 3412990"/>
              <a:gd name="connsiteY43" fmla="*/ 1468174 h 3836087"/>
              <a:gd name="connsiteX44" fmla="*/ 3409464 w 3412990"/>
              <a:gd name="connsiteY44" fmla="*/ 1543948 h 3836087"/>
              <a:gd name="connsiteX45" fmla="*/ 3407819 w 3412990"/>
              <a:gd name="connsiteY45" fmla="*/ 1626417 h 3836087"/>
              <a:gd name="connsiteX46" fmla="*/ 3406408 w 3412990"/>
              <a:gd name="connsiteY46" fmla="*/ 1715818 h 3836087"/>
              <a:gd name="connsiteX47" fmla="*/ 3405233 w 3412990"/>
              <a:gd name="connsiteY47" fmla="*/ 1813106 h 3836087"/>
              <a:gd name="connsiteX48" fmla="*/ 3404764 w 3412990"/>
              <a:gd name="connsiteY48" fmla="*/ 1918044 h 3836087"/>
              <a:gd name="connsiteX49" fmla="*/ 3405233 w 3412990"/>
              <a:gd name="connsiteY49" fmla="*/ 2022982 h 3836087"/>
              <a:gd name="connsiteX50" fmla="*/ 3406408 w 3412990"/>
              <a:gd name="connsiteY50" fmla="*/ 2120271 h 3836087"/>
              <a:gd name="connsiteX51" fmla="*/ 3407819 w 3412990"/>
              <a:gd name="connsiteY51" fmla="*/ 2209671 h 3836087"/>
              <a:gd name="connsiteX52" fmla="*/ 3409464 w 3412990"/>
              <a:gd name="connsiteY52" fmla="*/ 2292139 h 3836087"/>
              <a:gd name="connsiteX53" fmla="*/ 3410874 w 3412990"/>
              <a:gd name="connsiteY53" fmla="*/ 2367914 h 3836087"/>
              <a:gd name="connsiteX54" fmla="*/ 3412285 w 3412990"/>
              <a:gd name="connsiteY54" fmla="*/ 2436997 h 3836087"/>
              <a:gd name="connsiteX55" fmla="*/ 3412990 w 3412990"/>
              <a:gd name="connsiteY55" fmla="*/ 2500580 h 3836087"/>
              <a:gd name="connsiteX56" fmla="*/ 3412755 w 3412990"/>
              <a:gd name="connsiteY56" fmla="*/ 2558905 h 3836087"/>
              <a:gd name="connsiteX57" fmla="*/ 3411815 w 3412990"/>
              <a:gd name="connsiteY57" fmla="*/ 2611972 h 3836087"/>
              <a:gd name="connsiteX58" fmla="*/ 3409464 w 3412990"/>
              <a:gd name="connsiteY58" fmla="*/ 2660257 h 3836087"/>
              <a:gd name="connsiteX59" fmla="*/ 3405703 w 3412990"/>
              <a:gd name="connsiteY59" fmla="*/ 2704480 h 3836087"/>
              <a:gd name="connsiteX60" fmla="*/ 3400062 w 3412990"/>
              <a:gd name="connsiteY60" fmla="*/ 2744877 h 3836087"/>
              <a:gd name="connsiteX61" fmla="*/ 3392541 w 3412990"/>
              <a:gd name="connsiteY61" fmla="*/ 2781929 h 3836087"/>
              <a:gd name="connsiteX62" fmla="*/ 3382668 w 3412990"/>
              <a:gd name="connsiteY62" fmla="*/ 2816111 h 3836087"/>
              <a:gd name="connsiteX63" fmla="*/ 3370445 w 3412990"/>
              <a:gd name="connsiteY63" fmla="*/ 2847663 h 3836087"/>
              <a:gd name="connsiteX64" fmla="*/ 3355637 w 3412990"/>
              <a:gd name="connsiteY64" fmla="*/ 2877066 h 3836087"/>
              <a:gd name="connsiteX65" fmla="*/ 3337773 w 3412990"/>
              <a:gd name="connsiteY65" fmla="*/ 2904794 h 3836087"/>
              <a:gd name="connsiteX66" fmla="*/ 3316618 w 3412990"/>
              <a:gd name="connsiteY66" fmla="*/ 2931327 h 3836087"/>
              <a:gd name="connsiteX67" fmla="*/ 3292407 w 3412990"/>
              <a:gd name="connsiteY67" fmla="*/ 2956904 h 3836087"/>
              <a:gd name="connsiteX68" fmla="*/ 3264201 w 3412990"/>
              <a:gd name="connsiteY68" fmla="*/ 2981765 h 3836087"/>
              <a:gd name="connsiteX69" fmla="*/ 3232233 w 3412990"/>
              <a:gd name="connsiteY69" fmla="*/ 3007102 h 3836087"/>
              <a:gd name="connsiteX70" fmla="*/ 3196270 w 3412990"/>
              <a:gd name="connsiteY70" fmla="*/ 3032440 h 3836087"/>
              <a:gd name="connsiteX71" fmla="*/ 3155606 w 3412990"/>
              <a:gd name="connsiteY71" fmla="*/ 3058734 h 3836087"/>
              <a:gd name="connsiteX72" fmla="*/ 3110710 w 3412990"/>
              <a:gd name="connsiteY72" fmla="*/ 3086224 h 3836087"/>
              <a:gd name="connsiteX73" fmla="*/ 3060644 w 3412990"/>
              <a:gd name="connsiteY73" fmla="*/ 3115148 h 3836087"/>
              <a:gd name="connsiteX74" fmla="*/ 3005641 w 3412990"/>
              <a:gd name="connsiteY74" fmla="*/ 3146223 h 3836087"/>
              <a:gd name="connsiteX75" fmla="*/ 2945232 w 3412990"/>
              <a:gd name="connsiteY75" fmla="*/ 3179927 h 3836087"/>
              <a:gd name="connsiteX76" fmla="*/ 2879652 w 3412990"/>
              <a:gd name="connsiteY76" fmla="*/ 3216500 h 3836087"/>
              <a:gd name="connsiteX77" fmla="*/ 2807725 w 3412990"/>
              <a:gd name="connsiteY77" fmla="*/ 3256419 h 3836087"/>
              <a:gd name="connsiteX78" fmla="*/ 2730156 w 3412990"/>
              <a:gd name="connsiteY78" fmla="*/ 3299685 h 3836087"/>
              <a:gd name="connsiteX79" fmla="*/ 2646008 w 3412990"/>
              <a:gd name="connsiteY79" fmla="*/ 3347254 h 3836087"/>
              <a:gd name="connsiteX80" fmla="*/ 2555747 w 3412990"/>
              <a:gd name="connsiteY80" fmla="*/ 3399604 h 3836087"/>
              <a:gd name="connsiteX81" fmla="*/ 2465485 w 3412990"/>
              <a:gd name="connsiteY81" fmla="*/ 3452192 h 3836087"/>
              <a:gd name="connsiteX82" fmla="*/ 2382511 w 3412990"/>
              <a:gd name="connsiteY82" fmla="*/ 3501912 h 3836087"/>
              <a:gd name="connsiteX83" fmla="*/ 2306354 w 3412990"/>
              <a:gd name="connsiteY83" fmla="*/ 3547807 h 3836087"/>
              <a:gd name="connsiteX84" fmla="*/ 2236308 w 3412990"/>
              <a:gd name="connsiteY84" fmla="*/ 3590595 h 3836087"/>
              <a:gd name="connsiteX85" fmla="*/ 2171903 w 3412990"/>
              <a:gd name="connsiteY85" fmla="*/ 3629558 h 3836087"/>
              <a:gd name="connsiteX86" fmla="*/ 2112904 w 3412990"/>
              <a:gd name="connsiteY86" fmla="*/ 3665654 h 3836087"/>
              <a:gd name="connsiteX87" fmla="*/ 2058606 w 3412990"/>
              <a:gd name="connsiteY87" fmla="*/ 3697924 h 3836087"/>
              <a:gd name="connsiteX88" fmla="*/ 2008776 w 3412990"/>
              <a:gd name="connsiteY88" fmla="*/ 3727086 h 3836087"/>
              <a:gd name="connsiteX89" fmla="*/ 1962704 w 3412990"/>
              <a:gd name="connsiteY89" fmla="*/ 3752423 h 3836087"/>
              <a:gd name="connsiteX90" fmla="*/ 1919924 w 3412990"/>
              <a:gd name="connsiteY90" fmla="*/ 3774655 h 3836087"/>
              <a:gd name="connsiteX91" fmla="*/ 1879966 w 3412990"/>
              <a:gd name="connsiteY91" fmla="*/ 3793299 h 3836087"/>
              <a:gd name="connsiteX92" fmla="*/ 1842356 w 3412990"/>
              <a:gd name="connsiteY92" fmla="*/ 3808837 h 3836087"/>
              <a:gd name="connsiteX93" fmla="*/ 1806863 w 3412990"/>
              <a:gd name="connsiteY93" fmla="*/ 3820789 h 3836087"/>
              <a:gd name="connsiteX94" fmla="*/ 1772546 w 3412990"/>
              <a:gd name="connsiteY94" fmla="*/ 3829156 h 3836087"/>
              <a:gd name="connsiteX95" fmla="*/ 1739167 w 3412990"/>
              <a:gd name="connsiteY95" fmla="*/ 3834414 h 3836087"/>
              <a:gd name="connsiteX96" fmla="*/ 1706731 w 3412990"/>
              <a:gd name="connsiteY96" fmla="*/ 3836087 h 3836087"/>
              <a:gd name="connsiteX97" fmla="*/ 1673822 w 3412990"/>
              <a:gd name="connsiteY97" fmla="*/ 3834414 h 3836087"/>
              <a:gd name="connsiteX98" fmla="*/ 1640445 w 3412990"/>
              <a:gd name="connsiteY98" fmla="*/ 3829156 h 3836087"/>
              <a:gd name="connsiteX99" fmla="*/ 1606128 w 3412990"/>
              <a:gd name="connsiteY99" fmla="*/ 3820789 h 3836087"/>
              <a:gd name="connsiteX100" fmla="*/ 1570633 w 3412990"/>
              <a:gd name="connsiteY100" fmla="*/ 3808837 h 3836087"/>
              <a:gd name="connsiteX101" fmla="*/ 1533026 w 3412990"/>
              <a:gd name="connsiteY101" fmla="*/ 3793299 h 3836087"/>
              <a:gd name="connsiteX102" fmla="*/ 1493066 w 3412990"/>
              <a:gd name="connsiteY102" fmla="*/ 3774655 h 3836087"/>
              <a:gd name="connsiteX103" fmla="*/ 1450286 w 3412990"/>
              <a:gd name="connsiteY103" fmla="*/ 3752423 h 3836087"/>
              <a:gd name="connsiteX104" fmla="*/ 1404215 w 3412990"/>
              <a:gd name="connsiteY104" fmla="*/ 3727086 h 3836087"/>
              <a:gd name="connsiteX105" fmla="*/ 1354383 w 3412990"/>
              <a:gd name="connsiteY105" fmla="*/ 3697924 h 3836087"/>
              <a:gd name="connsiteX106" fmla="*/ 1300086 w 3412990"/>
              <a:gd name="connsiteY106" fmla="*/ 3665654 h 3836087"/>
              <a:gd name="connsiteX107" fmla="*/ 1241088 w 3412990"/>
              <a:gd name="connsiteY107" fmla="*/ 3629558 h 3836087"/>
              <a:gd name="connsiteX108" fmla="*/ 1176683 w 3412990"/>
              <a:gd name="connsiteY108" fmla="*/ 3590595 h 3836087"/>
              <a:gd name="connsiteX109" fmla="*/ 1106636 w 3412990"/>
              <a:gd name="connsiteY109" fmla="*/ 3547807 h 3836087"/>
              <a:gd name="connsiteX110" fmla="*/ 1030479 w 3412990"/>
              <a:gd name="connsiteY110" fmla="*/ 3501912 h 3836087"/>
              <a:gd name="connsiteX111" fmla="*/ 947505 w 3412990"/>
              <a:gd name="connsiteY111" fmla="*/ 3452192 h 3836087"/>
              <a:gd name="connsiteX112" fmla="*/ 857244 w 3412990"/>
              <a:gd name="connsiteY112" fmla="*/ 3399604 h 3836087"/>
              <a:gd name="connsiteX113" fmla="*/ 766983 w 3412990"/>
              <a:gd name="connsiteY113" fmla="*/ 3347254 h 3836087"/>
              <a:gd name="connsiteX114" fmla="*/ 682833 w 3412990"/>
              <a:gd name="connsiteY114" fmla="*/ 3299685 h 3836087"/>
              <a:gd name="connsiteX115" fmla="*/ 605266 w 3412990"/>
              <a:gd name="connsiteY115" fmla="*/ 3256180 h 3836087"/>
              <a:gd name="connsiteX116" fmla="*/ 533338 w 3412990"/>
              <a:gd name="connsiteY116" fmla="*/ 3216261 h 3836087"/>
              <a:gd name="connsiteX117" fmla="*/ 467758 w 3412990"/>
              <a:gd name="connsiteY117" fmla="*/ 3179927 h 3836087"/>
              <a:gd name="connsiteX118" fmla="*/ 407350 w 3412990"/>
              <a:gd name="connsiteY118" fmla="*/ 3146223 h 3836087"/>
              <a:gd name="connsiteX119" fmla="*/ 352347 w 3412990"/>
              <a:gd name="connsiteY119" fmla="*/ 3115148 h 3836087"/>
              <a:gd name="connsiteX120" fmla="*/ 302515 w 3412990"/>
              <a:gd name="connsiteY120" fmla="*/ 3086224 h 3836087"/>
              <a:gd name="connsiteX121" fmla="*/ 257384 w 3412990"/>
              <a:gd name="connsiteY121" fmla="*/ 3058496 h 3836087"/>
              <a:gd name="connsiteX122" fmla="*/ 216720 w 3412990"/>
              <a:gd name="connsiteY122" fmla="*/ 3032440 h 3836087"/>
              <a:gd name="connsiteX123" fmla="*/ 180992 w 3412990"/>
              <a:gd name="connsiteY123" fmla="*/ 3007102 h 3836087"/>
              <a:gd name="connsiteX124" fmla="*/ 148789 w 3412990"/>
              <a:gd name="connsiteY124" fmla="*/ 2981765 h 3836087"/>
              <a:gd name="connsiteX125" fmla="*/ 120583 w 3412990"/>
              <a:gd name="connsiteY125" fmla="*/ 2956904 h 3836087"/>
              <a:gd name="connsiteX126" fmla="*/ 96372 w 3412990"/>
              <a:gd name="connsiteY126" fmla="*/ 2931327 h 3836087"/>
              <a:gd name="connsiteX127" fmla="*/ 75218 w 3412990"/>
              <a:gd name="connsiteY127" fmla="*/ 2904794 h 3836087"/>
              <a:gd name="connsiteX128" fmla="*/ 57354 w 3412990"/>
              <a:gd name="connsiteY128" fmla="*/ 2877066 h 3836087"/>
              <a:gd name="connsiteX129" fmla="*/ 42545 w 3412990"/>
              <a:gd name="connsiteY129" fmla="*/ 2847663 h 3836087"/>
              <a:gd name="connsiteX130" fmla="*/ 30322 w 3412990"/>
              <a:gd name="connsiteY130" fmla="*/ 2816111 h 3836087"/>
              <a:gd name="connsiteX131" fmla="*/ 20450 w 3412990"/>
              <a:gd name="connsiteY131" fmla="*/ 2781929 h 3836087"/>
              <a:gd name="connsiteX132" fmla="*/ 13163 w 3412990"/>
              <a:gd name="connsiteY132" fmla="*/ 2744877 h 3836087"/>
              <a:gd name="connsiteX133" fmla="*/ 7287 w 3412990"/>
              <a:gd name="connsiteY133" fmla="*/ 2704480 h 3836087"/>
              <a:gd name="connsiteX134" fmla="*/ 3526 w 3412990"/>
              <a:gd name="connsiteY134" fmla="*/ 2660257 h 3836087"/>
              <a:gd name="connsiteX135" fmla="*/ 1175 w 3412990"/>
              <a:gd name="connsiteY135" fmla="*/ 2611972 h 3836087"/>
              <a:gd name="connsiteX136" fmla="*/ 235 w 3412990"/>
              <a:gd name="connsiteY136" fmla="*/ 2558905 h 3836087"/>
              <a:gd name="connsiteX137" fmla="*/ 0 w 3412990"/>
              <a:gd name="connsiteY137" fmla="*/ 2500580 h 3836087"/>
              <a:gd name="connsiteX138" fmla="*/ 705 w 3412990"/>
              <a:gd name="connsiteY138" fmla="*/ 2436997 h 3836087"/>
              <a:gd name="connsiteX139" fmla="*/ 2116 w 3412990"/>
              <a:gd name="connsiteY139" fmla="*/ 2367914 h 3836087"/>
              <a:gd name="connsiteX140" fmla="*/ 3526 w 3412990"/>
              <a:gd name="connsiteY140" fmla="*/ 2292139 h 3836087"/>
              <a:gd name="connsiteX141" fmla="*/ 5171 w 3412990"/>
              <a:gd name="connsiteY141" fmla="*/ 2209671 h 3836087"/>
              <a:gd name="connsiteX142" fmla="*/ 6582 w 3412990"/>
              <a:gd name="connsiteY142" fmla="*/ 2120271 h 3836087"/>
              <a:gd name="connsiteX143" fmla="*/ 7757 w 3412990"/>
              <a:gd name="connsiteY143" fmla="*/ 2022982 h 3836087"/>
              <a:gd name="connsiteX144" fmla="*/ 8227 w 3412990"/>
              <a:gd name="connsiteY144" fmla="*/ 1918044 h 3836087"/>
              <a:gd name="connsiteX145" fmla="*/ 7757 w 3412990"/>
              <a:gd name="connsiteY145" fmla="*/ 1813106 h 3836087"/>
              <a:gd name="connsiteX146" fmla="*/ 6582 w 3412990"/>
              <a:gd name="connsiteY146" fmla="*/ 1715818 h 3836087"/>
              <a:gd name="connsiteX147" fmla="*/ 5171 w 3412990"/>
              <a:gd name="connsiteY147" fmla="*/ 1626417 h 3836087"/>
              <a:gd name="connsiteX148" fmla="*/ 3526 w 3412990"/>
              <a:gd name="connsiteY148" fmla="*/ 1543948 h 3836087"/>
              <a:gd name="connsiteX149" fmla="*/ 2116 w 3412990"/>
              <a:gd name="connsiteY149" fmla="*/ 1468174 h 3836087"/>
              <a:gd name="connsiteX150" fmla="*/ 705 w 3412990"/>
              <a:gd name="connsiteY150" fmla="*/ 1399092 h 3836087"/>
              <a:gd name="connsiteX151" fmla="*/ 0 w 3412990"/>
              <a:gd name="connsiteY151" fmla="*/ 1335507 h 3836087"/>
              <a:gd name="connsiteX152" fmla="*/ 235 w 3412990"/>
              <a:gd name="connsiteY152" fmla="*/ 1277182 h 3836087"/>
              <a:gd name="connsiteX153" fmla="*/ 1175 w 3412990"/>
              <a:gd name="connsiteY153" fmla="*/ 1224115 h 3836087"/>
              <a:gd name="connsiteX154" fmla="*/ 3526 w 3412990"/>
              <a:gd name="connsiteY154" fmla="*/ 1175830 h 3836087"/>
              <a:gd name="connsiteX155" fmla="*/ 7287 w 3412990"/>
              <a:gd name="connsiteY155" fmla="*/ 1131607 h 3836087"/>
              <a:gd name="connsiteX156" fmla="*/ 12928 w 3412990"/>
              <a:gd name="connsiteY156" fmla="*/ 1091210 h 3836087"/>
              <a:gd name="connsiteX157" fmla="*/ 20450 w 3412990"/>
              <a:gd name="connsiteY157" fmla="*/ 1054160 h 3836087"/>
              <a:gd name="connsiteX158" fmla="*/ 30322 w 3412990"/>
              <a:gd name="connsiteY158" fmla="*/ 1019977 h 3836087"/>
              <a:gd name="connsiteX159" fmla="*/ 42545 w 3412990"/>
              <a:gd name="connsiteY159" fmla="*/ 988424 h 3836087"/>
              <a:gd name="connsiteX160" fmla="*/ 57354 w 3412990"/>
              <a:gd name="connsiteY160" fmla="*/ 959022 h 3836087"/>
              <a:gd name="connsiteX161" fmla="*/ 75218 w 3412990"/>
              <a:gd name="connsiteY161" fmla="*/ 931293 h 3836087"/>
              <a:gd name="connsiteX162" fmla="*/ 96372 w 3412990"/>
              <a:gd name="connsiteY162" fmla="*/ 904760 h 3836087"/>
              <a:gd name="connsiteX163" fmla="*/ 120583 w 3412990"/>
              <a:gd name="connsiteY163" fmla="*/ 879183 h 3836087"/>
              <a:gd name="connsiteX164" fmla="*/ 148789 w 3412990"/>
              <a:gd name="connsiteY164" fmla="*/ 854323 h 3836087"/>
              <a:gd name="connsiteX165" fmla="*/ 180757 w 3412990"/>
              <a:gd name="connsiteY165" fmla="*/ 828985 h 3836087"/>
              <a:gd name="connsiteX166" fmla="*/ 216720 w 3412990"/>
              <a:gd name="connsiteY166" fmla="*/ 803647 h 3836087"/>
              <a:gd name="connsiteX167" fmla="*/ 257384 w 3412990"/>
              <a:gd name="connsiteY167" fmla="*/ 777353 h 3836087"/>
              <a:gd name="connsiteX168" fmla="*/ 302280 w 3412990"/>
              <a:gd name="connsiteY168" fmla="*/ 749864 h 3836087"/>
              <a:gd name="connsiteX169" fmla="*/ 352347 w 3412990"/>
              <a:gd name="connsiteY169" fmla="*/ 720939 h 3836087"/>
              <a:gd name="connsiteX170" fmla="*/ 407350 w 3412990"/>
              <a:gd name="connsiteY170" fmla="*/ 689865 h 3836087"/>
              <a:gd name="connsiteX171" fmla="*/ 467758 w 3412990"/>
              <a:gd name="connsiteY171" fmla="*/ 656161 h 3836087"/>
              <a:gd name="connsiteX172" fmla="*/ 533338 w 3412990"/>
              <a:gd name="connsiteY172" fmla="*/ 619588 h 3836087"/>
              <a:gd name="connsiteX173" fmla="*/ 605266 w 3412990"/>
              <a:gd name="connsiteY173" fmla="*/ 579668 h 3836087"/>
              <a:gd name="connsiteX174" fmla="*/ 682833 w 3412990"/>
              <a:gd name="connsiteY174" fmla="*/ 536402 h 3836087"/>
              <a:gd name="connsiteX175" fmla="*/ 766983 w 3412990"/>
              <a:gd name="connsiteY175" fmla="*/ 488834 h 3836087"/>
              <a:gd name="connsiteX176" fmla="*/ 857244 w 3412990"/>
              <a:gd name="connsiteY176" fmla="*/ 436484 h 3836087"/>
              <a:gd name="connsiteX177" fmla="*/ 947505 w 3412990"/>
              <a:gd name="connsiteY177" fmla="*/ 383896 h 3836087"/>
              <a:gd name="connsiteX178" fmla="*/ 1030479 w 3412990"/>
              <a:gd name="connsiteY178" fmla="*/ 334176 h 3836087"/>
              <a:gd name="connsiteX179" fmla="*/ 1106636 w 3412990"/>
              <a:gd name="connsiteY179" fmla="*/ 288280 h 3836087"/>
              <a:gd name="connsiteX180" fmla="*/ 1176683 w 3412990"/>
              <a:gd name="connsiteY180" fmla="*/ 245493 h 3836087"/>
              <a:gd name="connsiteX181" fmla="*/ 1241088 w 3412990"/>
              <a:gd name="connsiteY181" fmla="*/ 206529 h 3836087"/>
              <a:gd name="connsiteX182" fmla="*/ 1300086 w 3412990"/>
              <a:gd name="connsiteY182" fmla="*/ 170435 h 3836087"/>
              <a:gd name="connsiteX183" fmla="*/ 1354383 w 3412990"/>
              <a:gd name="connsiteY183" fmla="*/ 138165 h 3836087"/>
              <a:gd name="connsiteX184" fmla="*/ 1404215 w 3412990"/>
              <a:gd name="connsiteY184" fmla="*/ 109001 h 3836087"/>
              <a:gd name="connsiteX185" fmla="*/ 1450286 w 3412990"/>
              <a:gd name="connsiteY185" fmla="*/ 83664 h 3836087"/>
              <a:gd name="connsiteX186" fmla="*/ 1493066 w 3412990"/>
              <a:gd name="connsiteY186" fmla="*/ 61433 h 3836087"/>
              <a:gd name="connsiteX187" fmla="*/ 1533026 w 3412990"/>
              <a:gd name="connsiteY187" fmla="*/ 42788 h 3836087"/>
              <a:gd name="connsiteX188" fmla="*/ 1570633 w 3412990"/>
              <a:gd name="connsiteY188" fmla="*/ 27250 h 3836087"/>
              <a:gd name="connsiteX189" fmla="*/ 1606128 w 3412990"/>
              <a:gd name="connsiteY189" fmla="*/ 15299 h 3836087"/>
              <a:gd name="connsiteX190" fmla="*/ 1640445 w 3412990"/>
              <a:gd name="connsiteY190" fmla="*/ 6933 h 3836087"/>
              <a:gd name="connsiteX191" fmla="*/ 1673822 w 3412990"/>
              <a:gd name="connsiteY191" fmla="*/ 1673 h 3836087"/>
              <a:gd name="connsiteX192" fmla="*/ 1706731 w 3412990"/>
              <a:gd name="connsiteY192" fmla="*/ 0 h 383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3412990" h="3836087">
                <a:moveTo>
                  <a:pt x="1706731" y="0"/>
                </a:moveTo>
                <a:lnTo>
                  <a:pt x="1739167" y="1673"/>
                </a:lnTo>
                <a:lnTo>
                  <a:pt x="1772546" y="6933"/>
                </a:lnTo>
                <a:lnTo>
                  <a:pt x="1806863" y="15299"/>
                </a:lnTo>
                <a:lnTo>
                  <a:pt x="1842356" y="27250"/>
                </a:lnTo>
                <a:lnTo>
                  <a:pt x="1879966" y="42788"/>
                </a:lnTo>
                <a:lnTo>
                  <a:pt x="1919924" y="61433"/>
                </a:lnTo>
                <a:lnTo>
                  <a:pt x="1962704" y="83664"/>
                </a:lnTo>
                <a:lnTo>
                  <a:pt x="2008776" y="109001"/>
                </a:lnTo>
                <a:lnTo>
                  <a:pt x="2058606" y="138165"/>
                </a:lnTo>
                <a:lnTo>
                  <a:pt x="2112904" y="170435"/>
                </a:lnTo>
                <a:lnTo>
                  <a:pt x="2171903" y="206529"/>
                </a:lnTo>
                <a:lnTo>
                  <a:pt x="2236308" y="245493"/>
                </a:lnTo>
                <a:lnTo>
                  <a:pt x="2306354" y="288280"/>
                </a:lnTo>
                <a:lnTo>
                  <a:pt x="2382511" y="334176"/>
                </a:lnTo>
                <a:lnTo>
                  <a:pt x="2465485" y="383896"/>
                </a:lnTo>
                <a:lnTo>
                  <a:pt x="2555747" y="436484"/>
                </a:lnTo>
                <a:lnTo>
                  <a:pt x="2646008" y="488834"/>
                </a:lnTo>
                <a:lnTo>
                  <a:pt x="2730156" y="536402"/>
                </a:lnTo>
                <a:lnTo>
                  <a:pt x="2807725" y="579907"/>
                </a:lnTo>
                <a:lnTo>
                  <a:pt x="2879652" y="619826"/>
                </a:lnTo>
                <a:lnTo>
                  <a:pt x="2945232" y="656161"/>
                </a:lnTo>
                <a:lnTo>
                  <a:pt x="3005641" y="689865"/>
                </a:lnTo>
                <a:lnTo>
                  <a:pt x="3060644" y="720939"/>
                </a:lnTo>
                <a:lnTo>
                  <a:pt x="3110475" y="749864"/>
                </a:lnTo>
                <a:lnTo>
                  <a:pt x="3155606" y="777592"/>
                </a:lnTo>
                <a:lnTo>
                  <a:pt x="3196270" y="803647"/>
                </a:lnTo>
                <a:lnTo>
                  <a:pt x="3231998" y="828985"/>
                </a:lnTo>
                <a:lnTo>
                  <a:pt x="3264201" y="854323"/>
                </a:lnTo>
                <a:lnTo>
                  <a:pt x="3292407" y="879183"/>
                </a:lnTo>
                <a:lnTo>
                  <a:pt x="3316618" y="904760"/>
                </a:lnTo>
                <a:lnTo>
                  <a:pt x="3337773" y="931293"/>
                </a:lnTo>
                <a:lnTo>
                  <a:pt x="3355637" y="959022"/>
                </a:lnTo>
                <a:lnTo>
                  <a:pt x="3370445" y="988424"/>
                </a:lnTo>
                <a:lnTo>
                  <a:pt x="3382668" y="1019977"/>
                </a:lnTo>
                <a:lnTo>
                  <a:pt x="3392541" y="1054160"/>
                </a:lnTo>
                <a:lnTo>
                  <a:pt x="3399827" y="1091210"/>
                </a:lnTo>
                <a:lnTo>
                  <a:pt x="3405703" y="1131607"/>
                </a:lnTo>
                <a:lnTo>
                  <a:pt x="3409464" y="1175830"/>
                </a:lnTo>
                <a:lnTo>
                  <a:pt x="3411815" y="1224115"/>
                </a:lnTo>
                <a:lnTo>
                  <a:pt x="3412755" y="1277182"/>
                </a:lnTo>
                <a:lnTo>
                  <a:pt x="3412990" y="1335507"/>
                </a:lnTo>
                <a:lnTo>
                  <a:pt x="3412285" y="1399092"/>
                </a:lnTo>
                <a:lnTo>
                  <a:pt x="3410874" y="1468174"/>
                </a:lnTo>
                <a:lnTo>
                  <a:pt x="3409464" y="1543948"/>
                </a:lnTo>
                <a:lnTo>
                  <a:pt x="3407819" y="1626417"/>
                </a:lnTo>
                <a:lnTo>
                  <a:pt x="3406408" y="1715818"/>
                </a:lnTo>
                <a:lnTo>
                  <a:pt x="3405233" y="1813106"/>
                </a:lnTo>
                <a:lnTo>
                  <a:pt x="3404764" y="1918044"/>
                </a:lnTo>
                <a:lnTo>
                  <a:pt x="3405233" y="2022982"/>
                </a:lnTo>
                <a:lnTo>
                  <a:pt x="3406408" y="2120271"/>
                </a:lnTo>
                <a:lnTo>
                  <a:pt x="3407819" y="2209671"/>
                </a:lnTo>
                <a:lnTo>
                  <a:pt x="3409464" y="2292139"/>
                </a:lnTo>
                <a:lnTo>
                  <a:pt x="3410874" y="2367914"/>
                </a:lnTo>
                <a:lnTo>
                  <a:pt x="3412285" y="2436997"/>
                </a:lnTo>
                <a:lnTo>
                  <a:pt x="3412990" y="2500580"/>
                </a:lnTo>
                <a:lnTo>
                  <a:pt x="3412755" y="2558905"/>
                </a:lnTo>
                <a:lnTo>
                  <a:pt x="3411815" y="2611972"/>
                </a:lnTo>
                <a:lnTo>
                  <a:pt x="3409464" y="2660257"/>
                </a:lnTo>
                <a:lnTo>
                  <a:pt x="3405703" y="2704480"/>
                </a:lnTo>
                <a:lnTo>
                  <a:pt x="3400062" y="2744877"/>
                </a:lnTo>
                <a:lnTo>
                  <a:pt x="3392541" y="2781929"/>
                </a:lnTo>
                <a:lnTo>
                  <a:pt x="3382668" y="2816111"/>
                </a:lnTo>
                <a:lnTo>
                  <a:pt x="3370445" y="2847663"/>
                </a:lnTo>
                <a:lnTo>
                  <a:pt x="3355637" y="2877066"/>
                </a:lnTo>
                <a:lnTo>
                  <a:pt x="3337773" y="2904794"/>
                </a:lnTo>
                <a:lnTo>
                  <a:pt x="3316618" y="2931327"/>
                </a:lnTo>
                <a:lnTo>
                  <a:pt x="3292407" y="2956904"/>
                </a:lnTo>
                <a:lnTo>
                  <a:pt x="3264201" y="2981765"/>
                </a:lnTo>
                <a:lnTo>
                  <a:pt x="3232233" y="3007102"/>
                </a:lnTo>
                <a:lnTo>
                  <a:pt x="3196270" y="3032440"/>
                </a:lnTo>
                <a:lnTo>
                  <a:pt x="3155606" y="3058734"/>
                </a:lnTo>
                <a:lnTo>
                  <a:pt x="3110710" y="3086224"/>
                </a:lnTo>
                <a:lnTo>
                  <a:pt x="3060644" y="3115148"/>
                </a:lnTo>
                <a:lnTo>
                  <a:pt x="3005641" y="3146223"/>
                </a:lnTo>
                <a:lnTo>
                  <a:pt x="2945232" y="3179927"/>
                </a:lnTo>
                <a:lnTo>
                  <a:pt x="2879652" y="3216500"/>
                </a:lnTo>
                <a:lnTo>
                  <a:pt x="2807725" y="3256419"/>
                </a:lnTo>
                <a:lnTo>
                  <a:pt x="2730156" y="3299685"/>
                </a:lnTo>
                <a:lnTo>
                  <a:pt x="2646008" y="3347254"/>
                </a:lnTo>
                <a:lnTo>
                  <a:pt x="2555747" y="3399604"/>
                </a:lnTo>
                <a:lnTo>
                  <a:pt x="2465485" y="3452192"/>
                </a:lnTo>
                <a:lnTo>
                  <a:pt x="2382511" y="3501912"/>
                </a:lnTo>
                <a:lnTo>
                  <a:pt x="2306354" y="3547807"/>
                </a:lnTo>
                <a:lnTo>
                  <a:pt x="2236308" y="3590595"/>
                </a:lnTo>
                <a:lnTo>
                  <a:pt x="2171903" y="3629558"/>
                </a:lnTo>
                <a:lnTo>
                  <a:pt x="2112904" y="3665654"/>
                </a:lnTo>
                <a:lnTo>
                  <a:pt x="2058606" y="3697924"/>
                </a:lnTo>
                <a:lnTo>
                  <a:pt x="2008776" y="3727086"/>
                </a:lnTo>
                <a:lnTo>
                  <a:pt x="1962704" y="3752423"/>
                </a:lnTo>
                <a:lnTo>
                  <a:pt x="1919924" y="3774655"/>
                </a:lnTo>
                <a:lnTo>
                  <a:pt x="1879966" y="3793299"/>
                </a:lnTo>
                <a:lnTo>
                  <a:pt x="1842356" y="3808837"/>
                </a:lnTo>
                <a:lnTo>
                  <a:pt x="1806863" y="3820789"/>
                </a:lnTo>
                <a:lnTo>
                  <a:pt x="1772546" y="3829156"/>
                </a:lnTo>
                <a:lnTo>
                  <a:pt x="1739167" y="3834414"/>
                </a:lnTo>
                <a:lnTo>
                  <a:pt x="1706731" y="3836087"/>
                </a:lnTo>
                <a:lnTo>
                  <a:pt x="1673822" y="3834414"/>
                </a:lnTo>
                <a:lnTo>
                  <a:pt x="1640445" y="3829156"/>
                </a:lnTo>
                <a:lnTo>
                  <a:pt x="1606128" y="3820789"/>
                </a:lnTo>
                <a:lnTo>
                  <a:pt x="1570633" y="3808837"/>
                </a:lnTo>
                <a:lnTo>
                  <a:pt x="1533026" y="3793299"/>
                </a:lnTo>
                <a:lnTo>
                  <a:pt x="1493066" y="3774655"/>
                </a:lnTo>
                <a:lnTo>
                  <a:pt x="1450286" y="3752423"/>
                </a:lnTo>
                <a:lnTo>
                  <a:pt x="1404215" y="3727086"/>
                </a:lnTo>
                <a:lnTo>
                  <a:pt x="1354383" y="3697924"/>
                </a:lnTo>
                <a:lnTo>
                  <a:pt x="1300086" y="3665654"/>
                </a:lnTo>
                <a:lnTo>
                  <a:pt x="1241088" y="3629558"/>
                </a:lnTo>
                <a:lnTo>
                  <a:pt x="1176683" y="3590595"/>
                </a:lnTo>
                <a:lnTo>
                  <a:pt x="1106636" y="3547807"/>
                </a:lnTo>
                <a:lnTo>
                  <a:pt x="1030479" y="3501912"/>
                </a:lnTo>
                <a:lnTo>
                  <a:pt x="947505" y="3452192"/>
                </a:lnTo>
                <a:lnTo>
                  <a:pt x="857244" y="3399604"/>
                </a:lnTo>
                <a:lnTo>
                  <a:pt x="766983" y="3347254"/>
                </a:lnTo>
                <a:lnTo>
                  <a:pt x="682833" y="3299685"/>
                </a:lnTo>
                <a:lnTo>
                  <a:pt x="605266" y="3256180"/>
                </a:lnTo>
                <a:lnTo>
                  <a:pt x="533338" y="3216261"/>
                </a:lnTo>
                <a:lnTo>
                  <a:pt x="467758" y="3179927"/>
                </a:lnTo>
                <a:lnTo>
                  <a:pt x="407350" y="3146223"/>
                </a:lnTo>
                <a:lnTo>
                  <a:pt x="352347" y="3115148"/>
                </a:lnTo>
                <a:lnTo>
                  <a:pt x="302515" y="3086224"/>
                </a:lnTo>
                <a:lnTo>
                  <a:pt x="257384" y="3058496"/>
                </a:lnTo>
                <a:lnTo>
                  <a:pt x="216720" y="3032440"/>
                </a:lnTo>
                <a:lnTo>
                  <a:pt x="180992" y="3007102"/>
                </a:lnTo>
                <a:lnTo>
                  <a:pt x="148789" y="2981765"/>
                </a:lnTo>
                <a:lnTo>
                  <a:pt x="120583" y="2956904"/>
                </a:lnTo>
                <a:lnTo>
                  <a:pt x="96372" y="2931327"/>
                </a:lnTo>
                <a:lnTo>
                  <a:pt x="75218" y="2904794"/>
                </a:lnTo>
                <a:lnTo>
                  <a:pt x="57354" y="2877066"/>
                </a:lnTo>
                <a:lnTo>
                  <a:pt x="42545" y="2847663"/>
                </a:lnTo>
                <a:lnTo>
                  <a:pt x="30322" y="2816111"/>
                </a:lnTo>
                <a:lnTo>
                  <a:pt x="20450" y="2781929"/>
                </a:lnTo>
                <a:lnTo>
                  <a:pt x="13163" y="2744877"/>
                </a:lnTo>
                <a:lnTo>
                  <a:pt x="7287" y="2704480"/>
                </a:lnTo>
                <a:lnTo>
                  <a:pt x="3526" y="2660257"/>
                </a:lnTo>
                <a:lnTo>
                  <a:pt x="1175" y="2611972"/>
                </a:lnTo>
                <a:lnTo>
                  <a:pt x="235" y="2558905"/>
                </a:lnTo>
                <a:lnTo>
                  <a:pt x="0" y="2500580"/>
                </a:lnTo>
                <a:lnTo>
                  <a:pt x="705" y="2436997"/>
                </a:lnTo>
                <a:lnTo>
                  <a:pt x="2116" y="2367914"/>
                </a:lnTo>
                <a:lnTo>
                  <a:pt x="3526" y="2292139"/>
                </a:lnTo>
                <a:lnTo>
                  <a:pt x="5171" y="2209671"/>
                </a:lnTo>
                <a:lnTo>
                  <a:pt x="6582" y="2120271"/>
                </a:lnTo>
                <a:lnTo>
                  <a:pt x="7757" y="2022982"/>
                </a:lnTo>
                <a:lnTo>
                  <a:pt x="8227" y="1918044"/>
                </a:lnTo>
                <a:lnTo>
                  <a:pt x="7757" y="1813106"/>
                </a:lnTo>
                <a:lnTo>
                  <a:pt x="6582" y="1715818"/>
                </a:lnTo>
                <a:lnTo>
                  <a:pt x="5171" y="1626417"/>
                </a:lnTo>
                <a:lnTo>
                  <a:pt x="3526" y="1543948"/>
                </a:lnTo>
                <a:lnTo>
                  <a:pt x="2116" y="1468174"/>
                </a:lnTo>
                <a:lnTo>
                  <a:pt x="705" y="1399092"/>
                </a:lnTo>
                <a:lnTo>
                  <a:pt x="0" y="1335507"/>
                </a:lnTo>
                <a:lnTo>
                  <a:pt x="235" y="1277182"/>
                </a:lnTo>
                <a:lnTo>
                  <a:pt x="1175" y="1224115"/>
                </a:lnTo>
                <a:lnTo>
                  <a:pt x="3526" y="1175830"/>
                </a:lnTo>
                <a:lnTo>
                  <a:pt x="7287" y="1131607"/>
                </a:lnTo>
                <a:lnTo>
                  <a:pt x="12928" y="1091210"/>
                </a:lnTo>
                <a:lnTo>
                  <a:pt x="20450" y="1054160"/>
                </a:lnTo>
                <a:lnTo>
                  <a:pt x="30322" y="1019977"/>
                </a:lnTo>
                <a:lnTo>
                  <a:pt x="42545" y="988424"/>
                </a:lnTo>
                <a:lnTo>
                  <a:pt x="57354" y="959022"/>
                </a:lnTo>
                <a:lnTo>
                  <a:pt x="75218" y="931293"/>
                </a:lnTo>
                <a:lnTo>
                  <a:pt x="96372" y="904760"/>
                </a:lnTo>
                <a:lnTo>
                  <a:pt x="120583" y="879183"/>
                </a:lnTo>
                <a:lnTo>
                  <a:pt x="148789" y="854323"/>
                </a:lnTo>
                <a:lnTo>
                  <a:pt x="180757" y="828985"/>
                </a:lnTo>
                <a:lnTo>
                  <a:pt x="216720" y="803647"/>
                </a:lnTo>
                <a:lnTo>
                  <a:pt x="257384" y="777353"/>
                </a:lnTo>
                <a:lnTo>
                  <a:pt x="302280" y="749864"/>
                </a:lnTo>
                <a:lnTo>
                  <a:pt x="352347" y="720939"/>
                </a:lnTo>
                <a:lnTo>
                  <a:pt x="407350" y="689865"/>
                </a:lnTo>
                <a:lnTo>
                  <a:pt x="467758" y="656161"/>
                </a:lnTo>
                <a:lnTo>
                  <a:pt x="533338" y="619588"/>
                </a:lnTo>
                <a:lnTo>
                  <a:pt x="605266" y="579668"/>
                </a:lnTo>
                <a:lnTo>
                  <a:pt x="682833" y="536402"/>
                </a:lnTo>
                <a:lnTo>
                  <a:pt x="766983" y="488834"/>
                </a:lnTo>
                <a:lnTo>
                  <a:pt x="857244" y="436484"/>
                </a:lnTo>
                <a:lnTo>
                  <a:pt x="947505" y="383896"/>
                </a:lnTo>
                <a:lnTo>
                  <a:pt x="1030479" y="334176"/>
                </a:lnTo>
                <a:lnTo>
                  <a:pt x="1106636" y="288280"/>
                </a:lnTo>
                <a:lnTo>
                  <a:pt x="1176683" y="245493"/>
                </a:lnTo>
                <a:lnTo>
                  <a:pt x="1241088" y="206529"/>
                </a:lnTo>
                <a:lnTo>
                  <a:pt x="1300086" y="170435"/>
                </a:lnTo>
                <a:lnTo>
                  <a:pt x="1354383" y="138165"/>
                </a:lnTo>
                <a:lnTo>
                  <a:pt x="1404215" y="109001"/>
                </a:lnTo>
                <a:lnTo>
                  <a:pt x="1450286" y="83664"/>
                </a:lnTo>
                <a:lnTo>
                  <a:pt x="1493066" y="61433"/>
                </a:lnTo>
                <a:lnTo>
                  <a:pt x="1533026" y="42788"/>
                </a:lnTo>
                <a:lnTo>
                  <a:pt x="1570633" y="27250"/>
                </a:lnTo>
                <a:lnTo>
                  <a:pt x="1606128" y="15299"/>
                </a:lnTo>
                <a:lnTo>
                  <a:pt x="1640445" y="6933"/>
                </a:lnTo>
                <a:lnTo>
                  <a:pt x="1673822" y="1673"/>
                </a:lnTo>
                <a:lnTo>
                  <a:pt x="1706731" y="0"/>
                </a:lnTo>
                <a:close/>
              </a:path>
            </a:pathLst>
          </a:custGeom>
          <a:ln>
            <a:noFill/>
          </a:ln>
          <a:effectLst>
            <a:outerShdw blurRad="901700" dist="990600" dir="5400000" sx="91000" sy="91000" algn="t" rotWithShape="0">
              <a:srgbClr val="2F305B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1F663-9904-1620-E6A9-D7EA8BEA9BEE}"/>
              </a:ext>
            </a:extLst>
          </p:cNvPr>
          <p:cNvSpPr txBox="1"/>
          <p:nvPr/>
        </p:nvSpPr>
        <p:spPr>
          <a:xfrm>
            <a:off x="0" y="304846"/>
            <a:ext cx="121920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bg-BG" sz="4400" b="1">
                <a:solidFill>
                  <a:srgbClr val="2F3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cs typeface="Aharoni" panose="02010803020104030203" pitchFamily="2" charset="-79"/>
              </a:rPr>
              <a:t>РАЗВИТИЕ</a:t>
            </a:r>
            <a:endParaRPr lang="en-150" sz="4400" b="1">
              <a:solidFill>
                <a:srgbClr val="2F305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Nova" panose="020B0602020104020203" pitchFamily="34" charset="0"/>
              <a:cs typeface="Aharoni" panose="02010803020104030203" pitchFamily="2" charset="-79"/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50028868-FAA6-3535-D05E-DA134E0D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9049293" y="-1180619"/>
            <a:ext cx="6169687" cy="3968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F4665EE3-30E6-D097-5C81-9034C7E7D7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201691" y="4794693"/>
            <a:ext cx="4749196" cy="4084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E6139F-3FD8-84D6-EE53-188996FD7060}"/>
              </a:ext>
            </a:extLst>
          </p:cNvPr>
          <p:cNvGrpSpPr/>
          <p:nvPr/>
        </p:nvGrpSpPr>
        <p:grpSpPr>
          <a:xfrm>
            <a:off x="172907" y="2428892"/>
            <a:ext cx="3574144" cy="2133995"/>
            <a:chOff x="96689" y="2013542"/>
            <a:chExt cx="3978355" cy="17434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DEFB90-CE84-4ED0-79E8-EB51661C0958}"/>
                </a:ext>
              </a:extLst>
            </p:cNvPr>
            <p:cNvGrpSpPr/>
            <p:nvPr/>
          </p:nvGrpSpPr>
          <p:grpSpPr>
            <a:xfrm>
              <a:off x="96689" y="2013542"/>
              <a:ext cx="3978355" cy="1743449"/>
              <a:chOff x="1536072" y="969941"/>
              <a:chExt cx="2599404" cy="245363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E824FE6-D126-9C33-69BF-68139269F1F1}"/>
                  </a:ext>
                </a:extLst>
              </p:cNvPr>
              <p:cNvSpPr/>
              <p:nvPr/>
            </p:nvSpPr>
            <p:spPr>
              <a:xfrm>
                <a:off x="1536072" y="969941"/>
                <a:ext cx="2599404" cy="2453630"/>
              </a:xfrm>
              <a:prstGeom prst="roundRect">
                <a:avLst>
                  <a:gd name="adj" fmla="val 16677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04800" dist="114300" dir="8100000" algn="tr" rotWithShape="0">
                  <a:srgbClr val="2F305B">
                    <a:alpha val="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2AA730E-3FF5-ED7C-E542-06A6DBFD9BDA}"/>
                  </a:ext>
                </a:extLst>
              </p:cNvPr>
              <p:cNvSpPr/>
              <p:nvPr/>
            </p:nvSpPr>
            <p:spPr>
              <a:xfrm>
                <a:off x="1683832" y="1051093"/>
                <a:ext cx="2303884" cy="2271438"/>
              </a:xfrm>
              <a:prstGeom prst="roundRect">
                <a:avLst>
                  <a:gd name="adj" fmla="val 1492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939800" dist="508000" dir="8100000" sx="93000" sy="93000" algn="tr" rotWithShape="0">
                  <a:srgbClr val="2F305B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3132DD-F7B3-724F-84A9-41942165AA36}"/>
                </a:ext>
              </a:extLst>
            </p:cNvPr>
            <p:cNvSpPr txBox="1"/>
            <p:nvPr/>
          </p:nvSpPr>
          <p:spPr>
            <a:xfrm>
              <a:off x="259545" y="2274720"/>
              <a:ext cx="3652643" cy="1206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bg-BG" sz="3000" b="1" i="0">
                  <a:solidFill>
                    <a:srgbClr val="1EDFCB"/>
                  </a:solidFill>
                  <a:effectLst/>
                  <a:latin typeface="Gill Sans Nova" panose="020B0602020104020203" pitchFamily="34" charset="0"/>
                </a:rPr>
                <a:t>Записване на историята на потребителите</a:t>
              </a:r>
              <a:endParaRPr lang="ru-RU" sz="3000" b="1" i="0">
                <a:solidFill>
                  <a:srgbClr val="1EDFCB"/>
                </a:solidFill>
                <a:effectLst/>
                <a:latin typeface="Gill Sans Nova" panose="020B06020201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27F9BB-6E35-AD11-A34D-747DE4F15CFD}"/>
              </a:ext>
            </a:extLst>
          </p:cNvPr>
          <p:cNvGrpSpPr/>
          <p:nvPr/>
        </p:nvGrpSpPr>
        <p:grpSpPr>
          <a:xfrm>
            <a:off x="8147281" y="2296136"/>
            <a:ext cx="4066767" cy="2440342"/>
            <a:chOff x="96689" y="2013542"/>
            <a:chExt cx="3978355" cy="174344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B7577D-7231-D79A-743B-871066458B79}"/>
                </a:ext>
              </a:extLst>
            </p:cNvPr>
            <p:cNvGrpSpPr/>
            <p:nvPr/>
          </p:nvGrpSpPr>
          <p:grpSpPr>
            <a:xfrm>
              <a:off x="96689" y="2013542"/>
              <a:ext cx="3978355" cy="1743449"/>
              <a:chOff x="1536072" y="969941"/>
              <a:chExt cx="2599404" cy="245363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16A5FFE-BEEF-9FA3-A882-791BBD12AD2E}"/>
                  </a:ext>
                </a:extLst>
              </p:cNvPr>
              <p:cNvSpPr/>
              <p:nvPr/>
            </p:nvSpPr>
            <p:spPr>
              <a:xfrm>
                <a:off x="1536072" y="969941"/>
                <a:ext cx="2599404" cy="2453630"/>
              </a:xfrm>
              <a:prstGeom prst="roundRect">
                <a:avLst>
                  <a:gd name="adj" fmla="val 16677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04800" dist="114300" dir="8100000" algn="tr" rotWithShape="0">
                  <a:srgbClr val="2F305B">
                    <a:alpha val="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CC71DA0-D7AF-544B-7F53-1904D3B25375}"/>
                  </a:ext>
                </a:extLst>
              </p:cNvPr>
              <p:cNvSpPr/>
              <p:nvPr/>
            </p:nvSpPr>
            <p:spPr>
              <a:xfrm>
                <a:off x="1683832" y="1051093"/>
                <a:ext cx="2303884" cy="2271438"/>
              </a:xfrm>
              <a:prstGeom prst="roundRect">
                <a:avLst>
                  <a:gd name="adj" fmla="val 1492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939800" dist="508000" dir="8100000" sx="93000" sy="93000" algn="tr" rotWithShape="0">
                  <a:srgbClr val="2F305B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B15F47-421A-3ED7-D975-9A4B110B2F0C}"/>
                </a:ext>
              </a:extLst>
            </p:cNvPr>
            <p:cNvSpPr txBox="1"/>
            <p:nvPr/>
          </p:nvSpPr>
          <p:spPr>
            <a:xfrm>
              <a:off x="259544" y="2183068"/>
              <a:ext cx="3652643" cy="1385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bg-BG" sz="3000" b="1">
                  <a:solidFill>
                    <a:srgbClr val="E77A17"/>
                  </a:solidFill>
                  <a:latin typeface="Gill Sans Nova" panose="020B0602020104020203" pitchFamily="34" charset="0"/>
                </a:rPr>
                <a:t>Специализирани препоръки за клиента относно полезни храни</a:t>
              </a:r>
              <a:endParaRPr lang="ru-RU" sz="3000" b="1" i="0">
                <a:solidFill>
                  <a:srgbClr val="E77A17"/>
                </a:solidFill>
                <a:effectLst/>
                <a:latin typeface="Gill Sans Nova" panose="020B06020201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3E3D8A-C701-B1F7-4D7B-DF11C11195D1}"/>
              </a:ext>
            </a:extLst>
          </p:cNvPr>
          <p:cNvGrpSpPr/>
          <p:nvPr/>
        </p:nvGrpSpPr>
        <p:grpSpPr>
          <a:xfrm>
            <a:off x="4015820" y="2148458"/>
            <a:ext cx="4066767" cy="3111026"/>
            <a:chOff x="96689" y="2013542"/>
            <a:chExt cx="3978355" cy="17434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F9D7C7-A12D-405D-656C-621510483DCD}"/>
                </a:ext>
              </a:extLst>
            </p:cNvPr>
            <p:cNvGrpSpPr/>
            <p:nvPr/>
          </p:nvGrpSpPr>
          <p:grpSpPr>
            <a:xfrm>
              <a:off x="96689" y="2013542"/>
              <a:ext cx="3978355" cy="1743449"/>
              <a:chOff x="1536072" y="969941"/>
              <a:chExt cx="2599404" cy="245363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258F4D9-9A39-2F9A-133B-43958A7A3978}"/>
                  </a:ext>
                </a:extLst>
              </p:cNvPr>
              <p:cNvSpPr/>
              <p:nvPr/>
            </p:nvSpPr>
            <p:spPr>
              <a:xfrm>
                <a:off x="1536072" y="969941"/>
                <a:ext cx="2599404" cy="2453630"/>
              </a:xfrm>
              <a:prstGeom prst="roundRect">
                <a:avLst>
                  <a:gd name="adj" fmla="val 16677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04800" dist="114300" dir="8100000" algn="tr" rotWithShape="0">
                  <a:srgbClr val="2F305B">
                    <a:alpha val="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80AED94-65FA-A254-B577-EEABD683D697}"/>
                  </a:ext>
                </a:extLst>
              </p:cNvPr>
              <p:cNvSpPr/>
              <p:nvPr/>
            </p:nvSpPr>
            <p:spPr>
              <a:xfrm>
                <a:off x="1683832" y="1051093"/>
                <a:ext cx="2303884" cy="2271438"/>
              </a:xfrm>
              <a:prstGeom prst="roundRect">
                <a:avLst>
                  <a:gd name="adj" fmla="val 1492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939800" dist="508000" dir="8100000" sx="93000" sy="93000" algn="tr" rotWithShape="0">
                  <a:srgbClr val="2F305B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B99BAA-F75C-C34A-226D-CF2E62FA413A}"/>
                </a:ext>
              </a:extLst>
            </p:cNvPr>
            <p:cNvSpPr txBox="1"/>
            <p:nvPr/>
          </p:nvSpPr>
          <p:spPr>
            <a:xfrm>
              <a:off x="259546" y="2224158"/>
              <a:ext cx="3652643" cy="13453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3000" b="1">
                  <a:solidFill>
                    <a:srgbClr val="8182BD"/>
                  </a:solidFill>
                  <a:latin typeface="Gill Sans Nova" panose="020B0602020104020203" pitchFamily="34" charset="0"/>
                </a:rPr>
                <a:t>Да </a:t>
              </a:r>
              <a:r>
                <a:rPr lang="ru-RU" sz="3000" b="1" err="1">
                  <a:solidFill>
                    <a:srgbClr val="8182BD"/>
                  </a:solidFill>
                  <a:latin typeface="Gill Sans Nova" panose="020B0602020104020203" pitchFamily="34" charset="0"/>
                </a:rPr>
                <a:t>дава</a:t>
              </a:r>
              <a:r>
                <a:rPr lang="ru-RU" sz="3000" b="1">
                  <a:solidFill>
                    <a:srgbClr val="8182BD"/>
                  </a:solidFill>
                  <a:latin typeface="Gill Sans Nova" panose="020B0602020104020203" pitchFamily="34" charset="0"/>
                </a:rPr>
                <a:t> информация кои </a:t>
              </a:r>
              <a:r>
                <a:rPr lang="ru-RU" sz="3000" b="1" err="1">
                  <a:solidFill>
                    <a:srgbClr val="8182BD"/>
                  </a:solidFill>
                  <a:latin typeface="Gill Sans Nova" panose="020B0602020104020203" pitchFamily="34" charset="0"/>
                </a:rPr>
                <a:t>продукти</a:t>
              </a:r>
              <a:r>
                <a:rPr lang="ru-RU" sz="3000" b="1">
                  <a:solidFill>
                    <a:srgbClr val="8182BD"/>
                  </a:solidFill>
                  <a:latin typeface="Gill Sans Nova" panose="020B0602020104020203" pitchFamily="34" charset="0"/>
                </a:rPr>
                <a:t> </a:t>
              </a:r>
              <a:r>
                <a:rPr lang="ru-RU" sz="3000" b="1" err="1">
                  <a:solidFill>
                    <a:srgbClr val="8182BD"/>
                  </a:solidFill>
                  <a:latin typeface="Gill Sans Nova" panose="020B0602020104020203" pitchFamily="34" charset="0"/>
                </a:rPr>
                <a:t>трябва</a:t>
              </a:r>
              <a:r>
                <a:rPr lang="ru-RU" sz="3000" b="1">
                  <a:solidFill>
                    <a:srgbClr val="8182BD"/>
                  </a:solidFill>
                  <a:latin typeface="Gill Sans Nova" panose="020B0602020104020203" pitchFamily="34" charset="0"/>
                </a:rPr>
                <a:t> да се </a:t>
              </a:r>
              <a:r>
                <a:rPr lang="ru-RU" sz="3000" b="1" err="1">
                  <a:solidFill>
                    <a:srgbClr val="8182BD"/>
                  </a:solidFill>
                  <a:latin typeface="Gill Sans Nova" panose="020B0602020104020203" pitchFamily="34" charset="0"/>
                </a:rPr>
                <a:t>намалят</a:t>
              </a:r>
              <a:r>
                <a:rPr lang="ru-RU" sz="3000" b="1">
                  <a:solidFill>
                    <a:srgbClr val="8182BD"/>
                  </a:solidFill>
                  <a:latin typeface="Gill Sans Nova" panose="020B0602020104020203" pitchFamily="34" charset="0"/>
                </a:rPr>
                <a:t> при </a:t>
              </a:r>
              <a:r>
                <a:rPr lang="ru-RU" sz="3000" b="1" err="1">
                  <a:solidFill>
                    <a:srgbClr val="8182BD"/>
                  </a:solidFill>
                  <a:latin typeface="Gill Sans Nova" panose="020B0602020104020203" pitchFamily="34" charset="0"/>
                </a:rPr>
                <a:t>употреба</a:t>
              </a:r>
              <a:endParaRPr lang="ru-RU" sz="3000" b="1" i="0">
                <a:solidFill>
                  <a:srgbClr val="8182BD"/>
                </a:solidFill>
                <a:effectLst/>
                <a:latin typeface="Gill Sans Nova" panose="020B06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28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1000" decel="59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72A24C-37E5-8AAD-8E12-94C8904B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68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5EDDAB-678D-447D-5982-C01E338F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365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6000" b="1">
                <a:solidFill>
                  <a:srgbClr val="FCFCFD"/>
                </a:solidFill>
                <a:latin typeface="Gill Sans Nova" panose="020B0602020104020203" pitchFamily="34" charset="0"/>
              </a:rPr>
              <a:t>Източници: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C45F54-804E-591E-91AF-DF46648A2DC7}"/>
              </a:ext>
            </a:extLst>
          </p:cNvPr>
          <p:cNvGrpSpPr/>
          <p:nvPr/>
        </p:nvGrpSpPr>
        <p:grpSpPr>
          <a:xfrm>
            <a:off x="1058330" y="827034"/>
            <a:ext cx="9579079" cy="2158538"/>
            <a:chOff x="1068349" y="828551"/>
            <a:chExt cx="9579079" cy="21585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59575-67DC-8C11-1DF6-5BA6BFB35AA7}"/>
                </a:ext>
              </a:extLst>
            </p:cNvPr>
            <p:cNvGrpSpPr/>
            <p:nvPr/>
          </p:nvGrpSpPr>
          <p:grpSpPr>
            <a:xfrm>
              <a:off x="1690281" y="1325563"/>
              <a:ext cx="8347191" cy="1661526"/>
              <a:chOff x="1536072" y="969941"/>
              <a:chExt cx="2599404" cy="245363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B399F67-4310-E7A2-9B8A-BDB897B031B3}"/>
                  </a:ext>
                </a:extLst>
              </p:cNvPr>
              <p:cNvSpPr/>
              <p:nvPr/>
            </p:nvSpPr>
            <p:spPr>
              <a:xfrm>
                <a:off x="1536072" y="969941"/>
                <a:ext cx="2599404" cy="2453630"/>
              </a:xfrm>
              <a:prstGeom prst="roundRect">
                <a:avLst>
                  <a:gd name="adj" fmla="val 16677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04800" dist="114300" dir="8100000" algn="tr" rotWithShape="0">
                  <a:srgbClr val="2F305B">
                    <a:alpha val="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762415B-BD3B-73C4-7D9C-339C8672AAD0}"/>
                  </a:ext>
                </a:extLst>
              </p:cNvPr>
              <p:cNvSpPr/>
              <p:nvPr/>
            </p:nvSpPr>
            <p:spPr>
              <a:xfrm>
                <a:off x="1575357" y="1051093"/>
                <a:ext cx="2523136" cy="2271438"/>
              </a:xfrm>
              <a:prstGeom prst="roundRect">
                <a:avLst>
                  <a:gd name="adj" fmla="val 1492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939800" dist="508000" dir="8100000" sx="93000" sy="93000" algn="tr" rotWithShape="0">
                  <a:srgbClr val="2F305B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8B96C9-D6B2-4BF6-C46C-6828422EA837}"/>
                </a:ext>
              </a:extLst>
            </p:cNvPr>
            <p:cNvGrpSpPr/>
            <p:nvPr/>
          </p:nvGrpSpPr>
          <p:grpSpPr>
            <a:xfrm>
              <a:off x="1068349" y="828551"/>
              <a:ext cx="9579079" cy="1862048"/>
              <a:chOff x="941027" y="344873"/>
              <a:chExt cx="9579079" cy="186204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3CF4D-CE6C-4F33-DE7E-D874C81721D7}"/>
                  </a:ext>
                </a:extLst>
              </p:cNvPr>
              <p:cNvSpPr txBox="1"/>
              <p:nvPr/>
            </p:nvSpPr>
            <p:spPr>
              <a:xfrm>
                <a:off x="941027" y="344873"/>
                <a:ext cx="1635296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1150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68300" dist="254000" dir="8100000" sx="96000" sy="96000" algn="tr" rotWithShape="0">
                      <a:schemeClr val="accent1">
                        <a:alpha val="3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56CA682-E87E-3BB3-D45F-BCDBADAE59E6}"/>
                  </a:ext>
                </a:extLst>
              </p:cNvPr>
              <p:cNvGrpSpPr/>
              <p:nvPr/>
            </p:nvGrpSpPr>
            <p:grpSpPr>
              <a:xfrm>
                <a:off x="1758675" y="1034997"/>
                <a:ext cx="8761431" cy="1071156"/>
                <a:chOff x="1922916" y="1371737"/>
                <a:chExt cx="7334097" cy="1071156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F2E11E4-3807-7F2E-0539-A39A014ADD9D}"/>
                    </a:ext>
                  </a:extLst>
                </p:cNvPr>
                <p:cNvSpPr txBox="1"/>
                <p:nvPr/>
              </p:nvSpPr>
              <p:spPr>
                <a:xfrm>
                  <a:off x="1922916" y="1371737"/>
                  <a:ext cx="7334097" cy="51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bg-BG" sz="2600" b="1">
                      <a:solidFill>
                        <a:srgbClr val="F37D92"/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</a:rPr>
                    <a:t>Информация за съставките и ниво на вредност</a:t>
                  </a:r>
                  <a:endParaRPr lang="en-US" sz="2600" b="1">
                    <a:solidFill>
                      <a:srgbClr val="F37D92"/>
                    </a:solidFill>
                    <a:latin typeface="Gill Sans Nova" panose="020B0602020104020203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2A6A582-DFF7-5077-2041-71939353BAED}"/>
                    </a:ext>
                  </a:extLst>
                </p:cNvPr>
                <p:cNvSpPr txBox="1"/>
                <p:nvPr/>
              </p:nvSpPr>
              <p:spPr>
                <a:xfrm>
                  <a:off x="1922916" y="1896205"/>
                  <a:ext cx="5975234" cy="546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en-US" sz="27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  <a:hlinkClick r:id="rId4"/>
                    </a:rPr>
                    <a:t>https://</a:t>
                  </a:r>
                  <a:r>
                    <a:rPr lang="en-US" sz="2700" dirty="0" err="1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  <a:hlinkClick r:id="rId4"/>
                    </a:rPr>
                    <a:t>www.mzh.government.bg</a:t>
                  </a:r>
                  <a:r>
                    <a:rPr lang="en-US" sz="27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  <a:hlinkClick r:id="rId4"/>
                    </a:rPr>
                    <a:t>/</a:t>
                  </a:r>
                  <a:r>
                    <a:rPr lang="en-US" sz="2700" dirty="0" err="1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  <a:hlinkClick r:id="rId4"/>
                    </a:rPr>
                    <a:t>bg</a:t>
                  </a:r>
                  <a:r>
                    <a:rPr lang="en-US" sz="27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  <a:hlinkClick r:id="rId4"/>
                    </a:rPr>
                    <a:t>/</a:t>
                  </a:r>
                  <a:r>
                    <a:rPr lang="bg-BG" sz="27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</a:rPr>
                    <a:t> </a:t>
                  </a:r>
                  <a:endParaRPr lang="en-US" sz="27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Gill Sans Nova" panose="020B0602020104020203" pitchFamily="34" charset="0"/>
                    <a:cs typeface="Aharoni" panose="02010803020104030203" pitchFamily="2" charset="-79"/>
                  </a:endParaRP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5F5669-082B-BCE8-D1A7-76B5D52CFAEF}"/>
              </a:ext>
            </a:extLst>
          </p:cNvPr>
          <p:cNvGrpSpPr/>
          <p:nvPr/>
        </p:nvGrpSpPr>
        <p:grpSpPr>
          <a:xfrm>
            <a:off x="1064317" y="2629686"/>
            <a:ext cx="10635052" cy="2158538"/>
            <a:chOff x="1068349" y="828551"/>
            <a:chExt cx="10635052" cy="21585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A19F47-DD72-FFF8-8D15-DC089FE4A070}"/>
                </a:ext>
              </a:extLst>
            </p:cNvPr>
            <p:cNvGrpSpPr/>
            <p:nvPr/>
          </p:nvGrpSpPr>
          <p:grpSpPr>
            <a:xfrm>
              <a:off x="1690281" y="1325563"/>
              <a:ext cx="8347191" cy="1661526"/>
              <a:chOff x="1536072" y="969941"/>
              <a:chExt cx="2599404" cy="2453630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99196C5D-1ADB-594E-B3D2-692A08498F5B}"/>
                  </a:ext>
                </a:extLst>
              </p:cNvPr>
              <p:cNvSpPr/>
              <p:nvPr/>
            </p:nvSpPr>
            <p:spPr>
              <a:xfrm>
                <a:off x="1536072" y="969941"/>
                <a:ext cx="2599404" cy="2453630"/>
              </a:xfrm>
              <a:prstGeom prst="roundRect">
                <a:avLst>
                  <a:gd name="adj" fmla="val 16677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04800" dist="114300" dir="8100000" algn="tr" rotWithShape="0">
                  <a:srgbClr val="2F305B">
                    <a:alpha val="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4EDB33B-B80F-5337-30FE-791DB53A13D9}"/>
                  </a:ext>
                </a:extLst>
              </p:cNvPr>
              <p:cNvSpPr/>
              <p:nvPr/>
            </p:nvSpPr>
            <p:spPr>
              <a:xfrm>
                <a:off x="1575357" y="1051093"/>
                <a:ext cx="2523136" cy="2271438"/>
              </a:xfrm>
              <a:prstGeom prst="roundRect">
                <a:avLst>
                  <a:gd name="adj" fmla="val 1492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939800" dist="508000" dir="8100000" sx="93000" sy="93000" algn="tr" rotWithShape="0">
                  <a:srgbClr val="2F305B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516DAF-2B3B-F5B4-1F87-2AC2DFC31491}"/>
                </a:ext>
              </a:extLst>
            </p:cNvPr>
            <p:cNvGrpSpPr/>
            <p:nvPr/>
          </p:nvGrpSpPr>
          <p:grpSpPr>
            <a:xfrm>
              <a:off x="1068349" y="828551"/>
              <a:ext cx="10635052" cy="1862048"/>
              <a:chOff x="941027" y="344873"/>
              <a:chExt cx="10635052" cy="186204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B72778-07D9-3867-91FF-9EEF6A56B84F}"/>
                  </a:ext>
                </a:extLst>
              </p:cNvPr>
              <p:cNvSpPr txBox="1"/>
              <p:nvPr/>
            </p:nvSpPr>
            <p:spPr>
              <a:xfrm>
                <a:off x="941027" y="344873"/>
                <a:ext cx="1635296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1150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68300" dist="254000" dir="8100000" sx="96000" sy="96000" algn="tr" rotWithShape="0">
                      <a:schemeClr val="accent1">
                        <a:alpha val="3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EBDD5E9-52B1-AB8E-A54D-64D178AC86E5}"/>
                  </a:ext>
                </a:extLst>
              </p:cNvPr>
              <p:cNvGrpSpPr/>
              <p:nvPr/>
            </p:nvGrpSpPr>
            <p:grpSpPr>
              <a:xfrm>
                <a:off x="1732367" y="1034997"/>
                <a:ext cx="9843712" cy="1159694"/>
                <a:chOff x="1900894" y="1371737"/>
                <a:chExt cx="8240063" cy="115969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6FE0A61-7D26-A4A0-5E86-449C7C85F9E2}"/>
                    </a:ext>
                  </a:extLst>
                </p:cNvPr>
                <p:cNvSpPr txBox="1"/>
                <p:nvPr/>
              </p:nvSpPr>
              <p:spPr>
                <a:xfrm>
                  <a:off x="1922916" y="1371737"/>
                  <a:ext cx="7334097" cy="51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en-US" sz="2600" b="1" dirty="0">
                      <a:solidFill>
                        <a:srgbClr val="8182BD"/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</a:rPr>
                    <a:t>Tesseract – </a:t>
                  </a:r>
                  <a:r>
                    <a:rPr lang="bg-BG" sz="2600" b="1" dirty="0">
                      <a:solidFill>
                        <a:srgbClr val="8182BD"/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</a:rPr>
                    <a:t>извличане на текст от снимка</a:t>
                  </a:r>
                  <a:endParaRPr lang="en-US" sz="2600" b="1" dirty="0">
                    <a:solidFill>
                      <a:srgbClr val="8182BD"/>
                    </a:solidFill>
                    <a:latin typeface="Gill Sans Nova" panose="020B0602020104020203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2195714-09B5-F455-C419-8F0BC9DA6ED3}"/>
                    </a:ext>
                  </a:extLst>
                </p:cNvPr>
                <p:cNvSpPr txBox="1"/>
                <p:nvPr/>
              </p:nvSpPr>
              <p:spPr>
                <a:xfrm>
                  <a:off x="1900894" y="2054377"/>
                  <a:ext cx="8240063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effectLst/>
                      <a:latin typeface="Gill Sans Nova" panose="020B0602020104020203" pitchFamily="34" charset="0"/>
                      <a:hlinkClick r:id="rId5" tooltip="https://github.com/tesseract-ocr/tesseract?tab=readme-ov-file"/>
                    </a:rPr>
                    <a:t>https://</a:t>
                  </a:r>
                  <a:r>
                    <a:rPr lang="en-US" sz="2500" dirty="0" err="1">
                      <a:effectLst/>
                      <a:latin typeface="Gill Sans Nova" panose="020B0602020104020203" pitchFamily="34" charset="0"/>
                      <a:hlinkClick r:id="rId5" tooltip="https://github.com/tesseract-ocr/tesseract?tab=readme-ov-file"/>
                    </a:rPr>
                    <a:t>github.com</a:t>
                  </a:r>
                  <a:r>
                    <a:rPr lang="en-US" sz="2500" dirty="0">
                      <a:effectLst/>
                      <a:latin typeface="Gill Sans Nova" panose="020B0602020104020203" pitchFamily="34" charset="0"/>
                      <a:hlinkClick r:id="rId5" tooltip="https://github.com/tesseract-ocr/tesseract?tab=readme-ov-file"/>
                    </a:rPr>
                    <a:t>/tesseract-</a:t>
                  </a:r>
                  <a:r>
                    <a:rPr lang="en-US" sz="2500" dirty="0" err="1">
                      <a:effectLst/>
                      <a:latin typeface="Gill Sans Nova" panose="020B0602020104020203" pitchFamily="34" charset="0"/>
                      <a:hlinkClick r:id="rId5" tooltip="https://github.com/tesseract-ocr/tesseract?tab=readme-ov-file"/>
                    </a:rPr>
                    <a:t>ocr</a:t>
                  </a:r>
                  <a:r>
                    <a:rPr lang="en-US" sz="2500" dirty="0">
                      <a:effectLst/>
                      <a:latin typeface="Gill Sans Nova" panose="020B0602020104020203" pitchFamily="34" charset="0"/>
                      <a:hlinkClick r:id="rId5" tooltip="https://github.com/tesseract-ocr/tesseract?tab=readme-ov-file"/>
                    </a:rPr>
                    <a:t>/</a:t>
                  </a:r>
                  <a:r>
                    <a:rPr lang="en-US" sz="2500" dirty="0" err="1">
                      <a:effectLst/>
                      <a:latin typeface="Gill Sans Nova" panose="020B0602020104020203" pitchFamily="34" charset="0"/>
                      <a:hlinkClick r:id="rId5" tooltip="https://github.com/tesseract-ocr/tesseract?tab=readme-ov-file"/>
                    </a:rPr>
                    <a:t>tesseract?tab</a:t>
                  </a:r>
                  <a:r>
                    <a:rPr lang="en-US" sz="2500" dirty="0">
                      <a:effectLst/>
                      <a:latin typeface="Gill Sans Nova" panose="020B0602020104020203" pitchFamily="34" charset="0"/>
                      <a:hlinkClick r:id="rId5" tooltip="https://github.com/tesseract-ocr/tesseract?tab=readme-ov-file"/>
                    </a:rPr>
                    <a:t>=readme-</a:t>
                  </a:r>
                  <a:r>
                    <a:rPr lang="en-US" sz="2500" dirty="0" err="1">
                      <a:effectLst/>
                      <a:latin typeface="Gill Sans Nova" panose="020B0602020104020203" pitchFamily="34" charset="0"/>
                      <a:hlinkClick r:id="rId5" tooltip="https://github.com/tesseract-ocr/tesseract?tab=readme-ov-file"/>
                    </a:rPr>
                    <a:t>ov</a:t>
                  </a:r>
                  <a:r>
                    <a:rPr lang="en-US" sz="2500" dirty="0">
                      <a:effectLst/>
                      <a:latin typeface="Gill Sans Nova" panose="020B0602020104020203" pitchFamily="34" charset="0"/>
                      <a:hlinkClick r:id="rId5" tooltip="https://github.com/tesseract-ocr/tesseract?tab=readme-ov-file"/>
                    </a:rPr>
                    <a:t>-file</a:t>
                  </a:r>
                  <a:endParaRPr lang="en-US" sz="2500" dirty="0">
                    <a:effectLst/>
                    <a:latin typeface="Gill Sans Nova" panose="020B0602020104020203" pitchFamily="34" charset="0"/>
                  </a:endParaRPr>
                </a:p>
              </p:txBody>
            </p:sp>
          </p:grpSp>
        </p:grp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D8A92C-2214-2669-4B39-9ECFDCD962E2}"/>
              </a:ext>
            </a:extLst>
          </p:cNvPr>
          <p:cNvSpPr/>
          <p:nvPr/>
        </p:nvSpPr>
        <p:spPr>
          <a:xfrm>
            <a:off x="1806414" y="5094358"/>
            <a:ext cx="8102280" cy="1538151"/>
          </a:xfrm>
          <a:prstGeom prst="roundRect">
            <a:avLst>
              <a:gd name="adj" fmla="val 14925"/>
            </a:avLst>
          </a:prstGeom>
          <a:solidFill>
            <a:schemeClr val="bg1"/>
          </a:solidFill>
          <a:ln>
            <a:noFill/>
          </a:ln>
          <a:effectLst>
            <a:outerShdw blurRad="939800" dist="508000" dir="8100000" sx="93000" sy="93000" algn="tr" rotWithShape="0">
              <a:srgbClr val="2F305B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3610A5-51B7-63C2-AD06-7F58ED4C8990}"/>
              </a:ext>
            </a:extLst>
          </p:cNvPr>
          <p:cNvGrpSpPr/>
          <p:nvPr/>
        </p:nvGrpSpPr>
        <p:grpSpPr>
          <a:xfrm>
            <a:off x="1064317" y="-4878129"/>
            <a:ext cx="9579079" cy="11587797"/>
            <a:chOff x="1068349" y="-8600708"/>
            <a:chExt cx="9579079" cy="1158779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ED25D6-28F7-34D3-05B6-304DC57ED6CE}"/>
                </a:ext>
              </a:extLst>
            </p:cNvPr>
            <p:cNvGrpSpPr/>
            <p:nvPr/>
          </p:nvGrpSpPr>
          <p:grpSpPr>
            <a:xfrm>
              <a:off x="1582957" y="-8600708"/>
              <a:ext cx="8454516" cy="11587797"/>
              <a:chOff x="1502650" y="-13688510"/>
              <a:chExt cx="2632826" cy="17112081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0A521044-0887-8913-4527-D06B7C0AC8EF}"/>
                  </a:ext>
                </a:extLst>
              </p:cNvPr>
              <p:cNvSpPr/>
              <p:nvPr/>
            </p:nvSpPr>
            <p:spPr>
              <a:xfrm>
                <a:off x="1536072" y="969941"/>
                <a:ext cx="2599404" cy="2453630"/>
              </a:xfrm>
              <a:prstGeom prst="roundRect">
                <a:avLst>
                  <a:gd name="adj" fmla="val 16677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04800" dist="114300" dir="8100000" algn="tr" rotWithShape="0">
                  <a:srgbClr val="2F305B">
                    <a:alpha val="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3F43F79-ACE5-7876-1345-2C5A52D5A7DD}"/>
                  </a:ext>
                </a:extLst>
              </p:cNvPr>
              <p:cNvSpPr/>
              <p:nvPr/>
            </p:nvSpPr>
            <p:spPr>
              <a:xfrm>
                <a:off x="1502650" y="-13688510"/>
                <a:ext cx="230311" cy="4953415"/>
              </a:xfrm>
              <a:prstGeom prst="roundRect">
                <a:avLst>
                  <a:gd name="adj" fmla="val 1492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939800" dist="508000" dir="8100000" sx="93000" sy="93000" algn="tr" rotWithShape="0">
                  <a:srgbClr val="2F305B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E07999D-5200-F725-C458-97F7B7B778EA}"/>
                </a:ext>
              </a:extLst>
            </p:cNvPr>
            <p:cNvGrpSpPr/>
            <p:nvPr/>
          </p:nvGrpSpPr>
          <p:grpSpPr>
            <a:xfrm>
              <a:off x="1068349" y="-5706051"/>
              <a:ext cx="9579079" cy="8396650"/>
              <a:chOff x="941027" y="-6189729"/>
              <a:chExt cx="9579079" cy="839665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5D157-57C8-0B6B-E848-61F72DFE65B3}"/>
                  </a:ext>
                </a:extLst>
              </p:cNvPr>
              <p:cNvSpPr txBox="1"/>
              <p:nvPr/>
            </p:nvSpPr>
            <p:spPr>
              <a:xfrm>
                <a:off x="941027" y="344873"/>
                <a:ext cx="1635296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1150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68300" dist="254000" dir="8100000" sx="96000" sy="96000" algn="tr" rotWithShape="0">
                      <a:schemeClr val="accent1">
                        <a:alpha val="3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ADCC45C-56E4-F77F-5404-F78DBC6F4014}"/>
                  </a:ext>
                </a:extLst>
              </p:cNvPr>
              <p:cNvGrpSpPr/>
              <p:nvPr/>
            </p:nvGrpSpPr>
            <p:grpSpPr>
              <a:xfrm>
                <a:off x="1758675" y="-6189729"/>
                <a:ext cx="8761431" cy="7739034"/>
                <a:chOff x="1922916" y="-5852989"/>
                <a:chExt cx="7334097" cy="7739034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87CE27F-188C-A830-B7D5-82D83ABAA55A}"/>
                    </a:ext>
                  </a:extLst>
                </p:cNvPr>
                <p:cNvSpPr txBox="1"/>
                <p:nvPr/>
              </p:nvSpPr>
              <p:spPr>
                <a:xfrm>
                  <a:off x="1922916" y="1371737"/>
                  <a:ext cx="7334097" cy="51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en-GB" sz="2600" b="1">
                      <a:solidFill>
                        <a:srgbClr val="1EDFCB"/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</a:rPr>
                    <a:t>FirebaseDatabase.net – </a:t>
                  </a:r>
                  <a:r>
                    <a:rPr lang="bg-BG" sz="2600" b="1">
                      <a:solidFill>
                        <a:srgbClr val="1EDFCB"/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</a:rPr>
                    <a:t>библиотека</a:t>
                  </a:r>
                  <a:endParaRPr lang="en-US" sz="2600" b="1">
                    <a:solidFill>
                      <a:srgbClr val="1EDFCB"/>
                    </a:solidFill>
                    <a:latin typeface="Gill Sans Nova" panose="020B0602020104020203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78149C8-7182-DB7D-AE03-CE9337063B4C}"/>
                    </a:ext>
                  </a:extLst>
                </p:cNvPr>
                <p:cNvSpPr txBox="1"/>
                <p:nvPr/>
              </p:nvSpPr>
              <p:spPr>
                <a:xfrm>
                  <a:off x="2147704" y="-5852989"/>
                  <a:ext cx="4653182" cy="1020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en-US" sz="28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  <a:hlinkClick r:id="rId6"/>
                    </a:rPr>
                    <a:t>https://github.com/step-up-labs/firebase-database-dotnet</a:t>
                  </a:r>
                  <a:r>
                    <a:rPr lang="bg-BG" sz="28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Gill Sans Nova" panose="020B0602020104020203" pitchFamily="34" charset="0"/>
                      <a:cs typeface="Aharoni" panose="02010803020104030203" pitchFamily="2" charset="-79"/>
                    </a:rPr>
                    <a:t> </a:t>
                  </a:r>
                  <a:endParaRPr lang="en-US" sz="280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Gill Sans Nova" panose="020B0602020104020203" pitchFamily="34" charset="0"/>
                    <a:cs typeface="Aharoni" panose="02010803020104030203" pitchFamily="2" charset="-79"/>
                  </a:endParaRPr>
                </a:p>
              </p:txBody>
            </p:sp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80CEC8C-BDB2-2C88-23DE-4F7FC4DE1B14}"/>
              </a:ext>
            </a:extLst>
          </p:cNvPr>
          <p:cNvSpPr txBox="1"/>
          <p:nvPr/>
        </p:nvSpPr>
        <p:spPr>
          <a:xfrm>
            <a:off x="1849618" y="5830050"/>
            <a:ext cx="8487616" cy="5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>
                <a:solidFill>
                  <a:schemeClr val="accent4">
                    <a:lumMod val="40000"/>
                    <a:lumOff val="60000"/>
                  </a:schemeClr>
                </a:solidFill>
                <a:latin typeface="Gill Sans Nova" panose="020B0602020104020203" pitchFamily="34" charset="0"/>
                <a:cs typeface="Aharoni" panose="02010803020104030203" pitchFamily="2" charset="-79"/>
                <a:hlinkClick r:id="rId6"/>
              </a:rPr>
              <a:t>https://github.com/step-up-labs/firebase-database-dotnet</a:t>
            </a:r>
            <a:r>
              <a:rPr lang="en-US" sz="2700">
                <a:solidFill>
                  <a:schemeClr val="accent4">
                    <a:lumMod val="40000"/>
                    <a:lumOff val="60000"/>
                  </a:schemeClr>
                </a:solidFill>
                <a:latin typeface="Gill Sans Nova" panose="020B0602020104020203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59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688AC7-B1EF-A695-5D97-4F830234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95"/>
            <a:ext cx="609685" cy="174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96385-9487-9D8C-660F-A7FF3274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68" y="5649225"/>
            <a:ext cx="1848135" cy="12087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D0C19A-43F9-433A-A607-EBEABEC967C1}"/>
              </a:ext>
            </a:extLst>
          </p:cNvPr>
          <p:cNvGrpSpPr/>
          <p:nvPr/>
        </p:nvGrpSpPr>
        <p:grpSpPr>
          <a:xfrm>
            <a:off x="220374" y="1201888"/>
            <a:ext cx="7694264" cy="3839952"/>
            <a:chOff x="3101623" y="3082069"/>
            <a:chExt cx="6242402" cy="189270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EB1ED1B-1EE5-A7D1-6E01-4AB62294B61B}"/>
                </a:ext>
              </a:extLst>
            </p:cNvPr>
            <p:cNvSpPr/>
            <p:nvPr/>
          </p:nvSpPr>
          <p:spPr>
            <a:xfrm>
              <a:off x="3101623" y="3082069"/>
              <a:ext cx="6242402" cy="1892704"/>
            </a:xfrm>
            <a:prstGeom prst="roundRect">
              <a:avLst>
                <a:gd name="adj" fmla="val 23007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304800" dist="114300" dir="8100000" algn="tr" rotWithShape="0">
                <a:srgbClr val="2F305B">
                  <a:alpha val="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7A66C19-39C1-51DC-92F1-E80E9903E690}"/>
                </a:ext>
              </a:extLst>
            </p:cNvPr>
            <p:cNvSpPr/>
            <p:nvPr/>
          </p:nvSpPr>
          <p:spPr>
            <a:xfrm>
              <a:off x="3276600" y="3254985"/>
              <a:ext cx="5892448" cy="1546872"/>
            </a:xfrm>
            <a:prstGeom prst="roundRect">
              <a:avLst>
                <a:gd name="adj" fmla="val 21408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6" name="Google Shape;676;p47"/>
          <p:cNvSpPr txBox="1">
            <a:spLocks noGrp="1"/>
          </p:cNvSpPr>
          <p:nvPr>
            <p:ph type="title"/>
          </p:nvPr>
        </p:nvSpPr>
        <p:spPr>
          <a:xfrm>
            <a:off x="526747" y="1723544"/>
            <a:ext cx="7081519" cy="28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bg-BG" sz="6600" b="1" dirty="0">
                <a:solidFill>
                  <a:srgbClr val="8182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cs typeface="Aharoni" panose="02010803020104030203" pitchFamily="2" charset="-79"/>
              </a:rPr>
              <a:t>БЛАГОДАРИМ ЗА ВНИМАНИЕТО!</a:t>
            </a:r>
            <a:endParaRPr lang="en-150" sz="6600" b="1" dirty="0">
              <a:solidFill>
                <a:srgbClr val="8182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Nova" panose="020B06020201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677" name="Google Shape;677;p47"/>
          <p:cNvGrpSpPr/>
          <p:nvPr/>
        </p:nvGrpSpPr>
        <p:grpSpPr>
          <a:xfrm>
            <a:off x="9683757" y="286735"/>
            <a:ext cx="1271800" cy="1336541"/>
            <a:chOff x="12469818" y="-3783649"/>
            <a:chExt cx="953850" cy="1002406"/>
          </a:xfrm>
        </p:grpSpPr>
        <p:sp>
          <p:nvSpPr>
            <p:cNvPr id="678" name="Google Shape;678;p47"/>
            <p:cNvSpPr/>
            <p:nvPr/>
          </p:nvSpPr>
          <p:spPr>
            <a:xfrm rot="-683056">
              <a:off x="12549502" y="-3721765"/>
              <a:ext cx="714602" cy="878638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p47"/>
            <p:cNvSpPr/>
            <p:nvPr/>
          </p:nvSpPr>
          <p:spPr>
            <a:xfrm rot="-683056">
              <a:off x="13201314" y="-3074349"/>
              <a:ext cx="202306" cy="223305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80" name="Google Shape;680;p47"/>
          <p:cNvGrpSpPr/>
          <p:nvPr/>
        </p:nvGrpSpPr>
        <p:grpSpPr>
          <a:xfrm>
            <a:off x="620333" y="5326515"/>
            <a:ext cx="1271800" cy="1246285"/>
            <a:chOff x="11840100" y="-3164014"/>
            <a:chExt cx="953850" cy="934714"/>
          </a:xfrm>
        </p:grpSpPr>
        <p:sp>
          <p:nvSpPr>
            <p:cNvPr id="681" name="Google Shape;681;p47"/>
            <p:cNvSpPr/>
            <p:nvPr/>
          </p:nvSpPr>
          <p:spPr>
            <a:xfrm rot="9119394">
              <a:off x="12054604" y="-3066154"/>
              <a:ext cx="601039" cy="738994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p47"/>
            <p:cNvSpPr/>
            <p:nvPr/>
          </p:nvSpPr>
          <p:spPr>
            <a:xfrm rot="9119394">
              <a:off x="11874232" y="-2953055"/>
              <a:ext cx="170156" cy="187815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A8A6A58-AA68-2206-9623-8C84FF03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3" y="286735"/>
            <a:ext cx="2508247" cy="1573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BB9F7-41F8-5261-B68D-57344C2831E6}"/>
              </a:ext>
            </a:extLst>
          </p:cNvPr>
          <p:cNvSpPr txBox="1"/>
          <p:nvPr/>
        </p:nvSpPr>
        <p:spPr>
          <a:xfrm>
            <a:off x="8005338" y="1445993"/>
            <a:ext cx="3918565" cy="51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bg-BG" sz="2600" b="1" dirty="0">
                <a:solidFill>
                  <a:srgbClr val="8182BD"/>
                </a:solidFill>
                <a:latin typeface="Gill Sans Nova" panose="020B0602020104020203" pitchFamily="34" charset="0"/>
                <a:cs typeface="Aharoni" panose="02010803020104030203" pitchFamily="2" charset="-79"/>
              </a:rPr>
              <a:t>Изтеглете от тук:</a:t>
            </a:r>
            <a:endParaRPr lang="en-US" sz="2600" b="1" dirty="0">
              <a:solidFill>
                <a:srgbClr val="8182BD"/>
              </a:solidFill>
              <a:latin typeface="Gill Sans Nova" panose="020B0602020104020203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Picture 13" descr="A black background with white squares&#10;&#10;Description automatically generated">
            <a:extLst>
              <a:ext uri="{FF2B5EF4-FFF2-40B4-BE49-F238E27FC236}">
                <a16:creationId xmlns:a16="http://schemas.microsoft.com/office/drawing/2014/main" id="{2FEA73FE-7231-7E69-A466-1419EF9BB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981" y="1857825"/>
            <a:ext cx="2830195" cy="28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7415C-609B-0FD8-A3D0-3C38910C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928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0253C-5AD7-BEA2-B0C3-39E1CCCB5411}"/>
              </a:ext>
            </a:extLst>
          </p:cNvPr>
          <p:cNvSpPr txBox="1"/>
          <p:nvPr/>
        </p:nvSpPr>
        <p:spPr>
          <a:xfrm>
            <a:off x="1" y="42243"/>
            <a:ext cx="1219199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5400" b="1" spc="-300" dirty="0">
                <a:solidFill>
                  <a:srgbClr val="283755"/>
                </a:solidFill>
                <a:latin typeface="Gill Sans Nova" panose="020B0602020104020203" pitchFamily="34" charset="0"/>
                <a:cs typeface="Aharoni" panose="02010803020104030203" pitchFamily="2" charset="-79"/>
              </a:rPr>
              <a:t>ЕКИП</a:t>
            </a:r>
            <a:endParaRPr lang="en-US" sz="5400" b="1" spc="-300" dirty="0">
              <a:solidFill>
                <a:srgbClr val="283755"/>
              </a:solidFill>
              <a:latin typeface="Gill Sans Nova" panose="020B06020201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1164D7-7AA3-10A0-D2A3-B6C1C9DAD83E}"/>
              </a:ext>
            </a:extLst>
          </p:cNvPr>
          <p:cNvGrpSpPr/>
          <p:nvPr/>
        </p:nvGrpSpPr>
        <p:grpSpPr>
          <a:xfrm>
            <a:off x="1039116" y="1388598"/>
            <a:ext cx="3893245" cy="1980827"/>
            <a:chOff x="430380" y="1459032"/>
            <a:chExt cx="4589091" cy="25001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4198AA-B676-81EA-F79D-294AE3AB5AF3}"/>
                </a:ext>
              </a:extLst>
            </p:cNvPr>
            <p:cNvGrpSpPr/>
            <p:nvPr/>
          </p:nvGrpSpPr>
          <p:grpSpPr>
            <a:xfrm>
              <a:off x="430380" y="1459032"/>
              <a:ext cx="4589091" cy="2500125"/>
              <a:chOff x="1536072" y="969941"/>
              <a:chExt cx="2599404" cy="245363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C53685E-EF8A-1E2F-F1CB-C1990D31F530}"/>
                  </a:ext>
                </a:extLst>
              </p:cNvPr>
              <p:cNvSpPr/>
              <p:nvPr/>
            </p:nvSpPr>
            <p:spPr>
              <a:xfrm>
                <a:off x="1536072" y="969941"/>
                <a:ext cx="2599404" cy="2453630"/>
              </a:xfrm>
              <a:prstGeom prst="roundRect">
                <a:avLst>
                  <a:gd name="adj" fmla="val 16677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04800" dist="114300" dir="8100000" algn="tr" rotWithShape="0">
                  <a:srgbClr val="2F305B">
                    <a:alpha val="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678FB27-87BA-EB3A-C3D2-5A5679FB8221}"/>
                  </a:ext>
                </a:extLst>
              </p:cNvPr>
              <p:cNvSpPr/>
              <p:nvPr/>
            </p:nvSpPr>
            <p:spPr>
              <a:xfrm>
                <a:off x="1683832" y="1051093"/>
                <a:ext cx="2303884" cy="2271438"/>
              </a:xfrm>
              <a:prstGeom prst="roundRect">
                <a:avLst>
                  <a:gd name="adj" fmla="val 1492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939800" dist="508000" dir="8100000" sx="93000" sy="93000" algn="tr" rotWithShape="0">
                  <a:srgbClr val="2F305B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C2707-6B00-6E36-5D38-CE7F900ECA95}"/>
                </a:ext>
              </a:extLst>
            </p:cNvPr>
            <p:cNvSpPr txBox="1"/>
            <p:nvPr/>
          </p:nvSpPr>
          <p:spPr>
            <a:xfrm>
              <a:off x="654570" y="1716388"/>
              <a:ext cx="4104039" cy="1965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bg-BG" sz="3800" b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Nova" panose="020B0602020104020203" pitchFamily="34" charset="0"/>
                  <a:cs typeface="Aharoni" panose="02010803020104030203" pitchFamily="2" charset="-79"/>
                </a:rPr>
                <a:t>Карина Поптрайкова</a:t>
              </a:r>
              <a:endParaRPr lang="en-US" sz="38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D1F396B-36B9-CF06-BA04-C3A9BD357234}"/>
              </a:ext>
            </a:extLst>
          </p:cNvPr>
          <p:cNvSpPr txBox="1"/>
          <p:nvPr/>
        </p:nvSpPr>
        <p:spPr>
          <a:xfrm>
            <a:off x="1" y="755800"/>
            <a:ext cx="121919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bg-BG" sz="2000" dirty="0">
                <a:solidFill>
                  <a:srgbClr val="8182BD"/>
                </a:solidFill>
                <a:latin typeface="Gill Sans Nova" panose="020B0602020104020203" pitchFamily="34" charset="0"/>
                <a:cs typeface="Aharoni" panose="02010803020104030203" pitchFamily="2" charset="-79"/>
              </a:rPr>
              <a:t>Ученици от </a:t>
            </a:r>
            <a:r>
              <a:rPr lang="en-US" sz="2000" dirty="0">
                <a:solidFill>
                  <a:srgbClr val="8182BD"/>
                </a:solidFill>
                <a:latin typeface="Gill Sans Nova" panose="020B0602020104020203" pitchFamily="34" charset="0"/>
                <a:cs typeface="Aharoni" panose="02010803020104030203" pitchFamily="2" charset="-79"/>
              </a:rPr>
              <a:t>XI</a:t>
            </a:r>
            <a:r>
              <a:rPr lang="bg-BG" sz="2000" dirty="0">
                <a:solidFill>
                  <a:srgbClr val="8182BD"/>
                </a:solidFill>
                <a:latin typeface="Gill Sans Nova" panose="020B0602020104020203" pitchFamily="34" charset="0"/>
                <a:cs typeface="Aharoni" panose="02010803020104030203" pitchFamily="2" charset="-79"/>
              </a:rPr>
              <a:t> клас на ППМГ „Академик Никола Обрешков“ гр. Бургас</a:t>
            </a:r>
            <a:endParaRPr lang="en-US" sz="2000" dirty="0">
              <a:solidFill>
                <a:srgbClr val="8182BD"/>
              </a:solidFill>
              <a:latin typeface="Gill Sans Nova" panose="020B06020201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11152C-FC07-05A9-044A-B35BA3E70499}"/>
              </a:ext>
            </a:extLst>
          </p:cNvPr>
          <p:cNvGrpSpPr/>
          <p:nvPr/>
        </p:nvGrpSpPr>
        <p:grpSpPr>
          <a:xfrm>
            <a:off x="7259641" y="1380569"/>
            <a:ext cx="3893245" cy="1980827"/>
            <a:chOff x="430380" y="1459032"/>
            <a:chExt cx="4589091" cy="25001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54B070-FFFB-CFB6-47B5-A3120822FCB2}"/>
                </a:ext>
              </a:extLst>
            </p:cNvPr>
            <p:cNvGrpSpPr/>
            <p:nvPr/>
          </p:nvGrpSpPr>
          <p:grpSpPr>
            <a:xfrm>
              <a:off x="430380" y="1459032"/>
              <a:ext cx="4589091" cy="2500125"/>
              <a:chOff x="1536072" y="969941"/>
              <a:chExt cx="2599404" cy="245363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D75FB03-B4B1-87A9-F52D-C92D67963F02}"/>
                  </a:ext>
                </a:extLst>
              </p:cNvPr>
              <p:cNvSpPr/>
              <p:nvPr/>
            </p:nvSpPr>
            <p:spPr>
              <a:xfrm>
                <a:off x="1536072" y="969941"/>
                <a:ext cx="2599404" cy="2453630"/>
              </a:xfrm>
              <a:prstGeom prst="roundRect">
                <a:avLst>
                  <a:gd name="adj" fmla="val 16677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04800" dist="114300" dir="8100000" algn="tr" rotWithShape="0">
                  <a:srgbClr val="2F305B">
                    <a:alpha val="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D912E5E-89C5-6FE6-3F78-97ACDB9C1C04}"/>
                  </a:ext>
                </a:extLst>
              </p:cNvPr>
              <p:cNvSpPr/>
              <p:nvPr/>
            </p:nvSpPr>
            <p:spPr>
              <a:xfrm>
                <a:off x="1683832" y="1051093"/>
                <a:ext cx="2303884" cy="2271438"/>
              </a:xfrm>
              <a:prstGeom prst="roundRect">
                <a:avLst>
                  <a:gd name="adj" fmla="val 1492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939800" dist="508000" dir="8100000" sx="93000" sy="93000" algn="tr" rotWithShape="0">
                  <a:srgbClr val="2F305B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6BDEE7-20B1-2E8F-96CA-391C59914A66}"/>
                </a:ext>
              </a:extLst>
            </p:cNvPr>
            <p:cNvSpPr txBox="1"/>
            <p:nvPr/>
          </p:nvSpPr>
          <p:spPr>
            <a:xfrm>
              <a:off x="654571" y="1716389"/>
              <a:ext cx="4104039" cy="1965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bg-BG" sz="3800" b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Nova" panose="020B0602020104020203" pitchFamily="34" charset="0"/>
                  <a:cs typeface="Aharoni" panose="02010803020104030203" pitchFamily="2" charset="-79"/>
                </a:rPr>
                <a:t>Янислав</a:t>
              </a:r>
            </a:p>
            <a:p>
              <a:pPr algn="ctr">
                <a:lnSpc>
                  <a:spcPct val="130000"/>
                </a:lnSpc>
              </a:pPr>
              <a:r>
                <a:rPr lang="bg-BG" sz="3800" b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Nova" panose="020B0602020104020203" pitchFamily="34" charset="0"/>
                  <a:cs typeface="Aharoni" panose="02010803020104030203" pitchFamily="2" charset="-79"/>
                </a:rPr>
                <a:t>Баев</a:t>
              </a:r>
              <a:endParaRPr lang="en-US" sz="38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AEC7EF-F49C-634D-7864-A53213143D81}"/>
              </a:ext>
            </a:extLst>
          </p:cNvPr>
          <p:cNvGrpSpPr/>
          <p:nvPr/>
        </p:nvGrpSpPr>
        <p:grpSpPr>
          <a:xfrm>
            <a:off x="1054672" y="4676082"/>
            <a:ext cx="3893245" cy="1980827"/>
            <a:chOff x="430380" y="1459032"/>
            <a:chExt cx="4589091" cy="25001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1810383-E6BF-37A2-933E-50D765887334}"/>
                </a:ext>
              </a:extLst>
            </p:cNvPr>
            <p:cNvGrpSpPr/>
            <p:nvPr/>
          </p:nvGrpSpPr>
          <p:grpSpPr>
            <a:xfrm>
              <a:off x="430380" y="1459032"/>
              <a:ext cx="4589091" cy="2500125"/>
              <a:chOff x="1536072" y="969941"/>
              <a:chExt cx="2599404" cy="245363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86102AC-4CBE-A1D6-F605-416304BB913E}"/>
                  </a:ext>
                </a:extLst>
              </p:cNvPr>
              <p:cNvSpPr/>
              <p:nvPr/>
            </p:nvSpPr>
            <p:spPr>
              <a:xfrm>
                <a:off x="1536072" y="969941"/>
                <a:ext cx="2599404" cy="2453630"/>
              </a:xfrm>
              <a:prstGeom prst="roundRect">
                <a:avLst>
                  <a:gd name="adj" fmla="val 16677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04800" dist="114300" dir="8100000" algn="tr" rotWithShape="0">
                  <a:srgbClr val="2F305B">
                    <a:alpha val="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1531CAA-01D0-923B-6F4E-725363A2AC05}"/>
                  </a:ext>
                </a:extLst>
              </p:cNvPr>
              <p:cNvSpPr/>
              <p:nvPr/>
            </p:nvSpPr>
            <p:spPr>
              <a:xfrm>
                <a:off x="1683832" y="1051093"/>
                <a:ext cx="2303884" cy="2271438"/>
              </a:xfrm>
              <a:prstGeom prst="roundRect">
                <a:avLst>
                  <a:gd name="adj" fmla="val 1492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939800" dist="508000" dir="8100000" sx="93000" sy="93000" algn="tr" rotWithShape="0">
                  <a:srgbClr val="2F305B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99CFFA-53D6-3605-1348-498F0D7DE576}"/>
                </a:ext>
              </a:extLst>
            </p:cNvPr>
            <p:cNvSpPr txBox="1"/>
            <p:nvPr/>
          </p:nvSpPr>
          <p:spPr>
            <a:xfrm>
              <a:off x="636234" y="1669684"/>
              <a:ext cx="4104039" cy="1965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bg-BG" sz="3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Nova" panose="020B0602020104020203" pitchFamily="34" charset="0"/>
                  <a:cs typeface="Aharoni" panose="02010803020104030203" pitchFamily="2" charset="-79"/>
                </a:rPr>
                <a:t>Таня</a:t>
              </a:r>
            </a:p>
            <a:p>
              <a:pPr algn="ctr">
                <a:lnSpc>
                  <a:spcPct val="130000"/>
                </a:lnSpc>
              </a:pPr>
              <a:r>
                <a:rPr lang="bg-BG" sz="3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Nova" panose="020B0602020104020203" pitchFamily="34" charset="0"/>
                  <a:cs typeface="Aharoni" panose="02010803020104030203" pitchFamily="2" charset="-79"/>
                </a:rPr>
                <a:t>Евтимова</a:t>
              </a:r>
              <a:endParaRPr lang="en-US" sz="3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4D1B9F-B34D-EEA8-06AC-D8A8C3F90FDA}"/>
              </a:ext>
            </a:extLst>
          </p:cNvPr>
          <p:cNvSpPr txBox="1"/>
          <p:nvPr/>
        </p:nvSpPr>
        <p:spPr>
          <a:xfrm>
            <a:off x="1" y="3506317"/>
            <a:ext cx="1219199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5400" b="1" spc="-300">
                <a:solidFill>
                  <a:srgbClr val="283755"/>
                </a:solidFill>
                <a:latin typeface="Gill Sans Nova" panose="020B0602020104020203" pitchFamily="34" charset="0"/>
                <a:cs typeface="Aharoni" panose="02010803020104030203" pitchFamily="2" charset="-79"/>
              </a:rPr>
              <a:t>РЪКОВОДИТЕЛИ</a:t>
            </a:r>
            <a:endParaRPr lang="en-US" sz="4800" b="1" spc="-300">
              <a:solidFill>
                <a:srgbClr val="283755"/>
              </a:solidFill>
              <a:latin typeface="Gill Sans Nova" panose="020B06020201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C7897E-FEB3-F4EF-18E7-19F00492F1D4}"/>
              </a:ext>
            </a:extLst>
          </p:cNvPr>
          <p:cNvGrpSpPr/>
          <p:nvPr/>
        </p:nvGrpSpPr>
        <p:grpSpPr>
          <a:xfrm>
            <a:off x="7259641" y="4631048"/>
            <a:ext cx="3893245" cy="1980827"/>
            <a:chOff x="430380" y="1459032"/>
            <a:chExt cx="4589091" cy="25001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E7E3681-3BB7-A788-C91F-774C9BA65BD6}"/>
                </a:ext>
              </a:extLst>
            </p:cNvPr>
            <p:cNvGrpSpPr/>
            <p:nvPr/>
          </p:nvGrpSpPr>
          <p:grpSpPr>
            <a:xfrm>
              <a:off x="430380" y="1459032"/>
              <a:ext cx="4589091" cy="2500125"/>
              <a:chOff x="1536072" y="969941"/>
              <a:chExt cx="2599404" cy="245363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CE7E0D2-3D6C-9891-9B26-ABFD2688C71A}"/>
                  </a:ext>
                </a:extLst>
              </p:cNvPr>
              <p:cNvSpPr/>
              <p:nvPr/>
            </p:nvSpPr>
            <p:spPr>
              <a:xfrm>
                <a:off x="1536072" y="969941"/>
                <a:ext cx="2599404" cy="2453630"/>
              </a:xfrm>
              <a:prstGeom prst="roundRect">
                <a:avLst>
                  <a:gd name="adj" fmla="val 16677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04800" dist="114300" dir="8100000" algn="tr" rotWithShape="0">
                  <a:srgbClr val="2F305B">
                    <a:alpha val="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2DA476-BB8F-7773-9DB4-DE1CEB188320}"/>
                  </a:ext>
                </a:extLst>
              </p:cNvPr>
              <p:cNvSpPr/>
              <p:nvPr/>
            </p:nvSpPr>
            <p:spPr>
              <a:xfrm>
                <a:off x="1683832" y="1051093"/>
                <a:ext cx="2303884" cy="2271438"/>
              </a:xfrm>
              <a:prstGeom prst="roundRect">
                <a:avLst>
                  <a:gd name="adj" fmla="val 1492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939800" dist="508000" dir="8100000" sx="93000" sy="93000" algn="tr" rotWithShape="0">
                  <a:srgbClr val="2F305B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9AE5A6-2C71-8C50-568A-8B075E830E58}"/>
                </a:ext>
              </a:extLst>
            </p:cNvPr>
            <p:cNvSpPr txBox="1"/>
            <p:nvPr/>
          </p:nvSpPr>
          <p:spPr>
            <a:xfrm>
              <a:off x="636234" y="1669684"/>
              <a:ext cx="4104039" cy="1965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bg-BG" sz="3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Nova" panose="020B0602020104020203" pitchFamily="34" charset="0"/>
                  <a:cs typeface="Aharoni" panose="02010803020104030203" pitchFamily="2" charset="-79"/>
                </a:rPr>
                <a:t>Тодорка</a:t>
              </a:r>
            </a:p>
            <a:p>
              <a:pPr algn="ctr">
                <a:lnSpc>
                  <a:spcPct val="130000"/>
                </a:lnSpc>
              </a:pPr>
              <a:r>
                <a:rPr lang="bg-BG" sz="3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Nova" panose="020B0602020104020203" pitchFamily="34" charset="0"/>
                  <a:cs typeface="Aharoni" panose="02010803020104030203" pitchFamily="2" charset="-79"/>
                </a:rPr>
                <a:t>Трифонова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0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" presetClass="entr" presetSubtype="4" accel="6000" decel="9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accel="5000" decel="95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accel="6000" decel="9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accel="5000" decel="95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ntr" presetSubtype="4" accel="6000" decel="9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mph" presetSubtype="0" accel="5000" decel="95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accel="6000" decel="9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000" decel="95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4" accel="6000" decel="9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ccel="5000" decel="95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4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31" grpId="0"/>
      <p:bldP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B99B20-6A59-40F0-4D11-26884706F2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0800000">
            <a:off x="8503928" y="2668670"/>
            <a:ext cx="5974598" cy="5785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25322-A51D-B95D-E9F1-113044481D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547373">
            <a:off x="-1805201" y="-2239663"/>
            <a:ext cx="5974598" cy="5785605"/>
          </a:xfrm>
          <a:prstGeom prst="rect">
            <a:avLst/>
          </a:prstGeom>
        </p:spPr>
      </p:pic>
      <p:pic>
        <p:nvPicPr>
          <p:cNvPr id="1026" name="Picture 2" descr="Vector healthy and unhealthy food">
            <a:extLst>
              <a:ext uri="{FF2B5EF4-FFF2-40B4-BE49-F238E27FC236}">
                <a16:creationId xmlns:a16="http://schemas.microsoft.com/office/drawing/2014/main" id="{1D5F448D-81FE-5F60-9533-F793FE34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34" y="2991746"/>
            <a:ext cx="5276728" cy="41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74C79E-6D92-3475-A102-82F921720095}"/>
              </a:ext>
            </a:extLst>
          </p:cNvPr>
          <p:cNvSpPr/>
          <p:nvPr/>
        </p:nvSpPr>
        <p:spPr>
          <a:xfrm>
            <a:off x="2152919" y="-362278"/>
            <a:ext cx="8283313" cy="1466638"/>
          </a:xfrm>
          <a:prstGeom prst="roundRect">
            <a:avLst>
              <a:gd name="adj" fmla="val 24171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98500" dist="292100" dir="8100000" sx="92000" sy="92000" algn="tr" rotWithShape="0">
              <a:srgbClr val="2F305B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C8C2EF3-2F35-4F39-A351-19C9419DE41D}"/>
              </a:ext>
            </a:extLst>
          </p:cNvPr>
          <p:cNvGrpSpPr/>
          <p:nvPr/>
        </p:nvGrpSpPr>
        <p:grpSpPr>
          <a:xfrm>
            <a:off x="171456" y="1806812"/>
            <a:ext cx="3962926" cy="2213938"/>
            <a:chOff x="3561450" y="3746035"/>
            <a:chExt cx="2442715" cy="909444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FBA73E12-E853-4FE5-A471-DC97D2A08F49}"/>
                </a:ext>
              </a:extLst>
            </p:cNvPr>
            <p:cNvSpPr/>
            <p:nvPr/>
          </p:nvSpPr>
          <p:spPr>
            <a:xfrm>
              <a:off x="3561450" y="3746035"/>
              <a:ext cx="2442715" cy="905110"/>
            </a:xfrm>
            <a:prstGeom prst="roundRect">
              <a:avLst>
                <a:gd name="adj" fmla="val 35079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304800" dist="114300" dir="8100000" algn="tr" rotWithShape="0">
                <a:srgbClr val="2F305B">
                  <a:alpha val="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4030E836-DBDA-4001-9250-D087FF73EBBB}"/>
                </a:ext>
              </a:extLst>
            </p:cNvPr>
            <p:cNvSpPr/>
            <p:nvPr/>
          </p:nvSpPr>
          <p:spPr>
            <a:xfrm>
              <a:off x="3599858" y="3759509"/>
              <a:ext cx="2404307" cy="895970"/>
            </a:xfrm>
            <a:prstGeom prst="roundRect">
              <a:avLst>
                <a:gd name="adj" fmla="val 31426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B24632D-0FDE-4D03-B09D-4D47050F06A3}"/>
                </a:ext>
              </a:extLst>
            </p:cNvPr>
            <p:cNvSpPr txBox="1"/>
            <p:nvPr/>
          </p:nvSpPr>
          <p:spPr>
            <a:xfrm>
              <a:off x="3599858" y="3834697"/>
              <a:ext cx="2404307" cy="80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>
                  <a:solidFill>
                    <a:schemeClr val="accent2">
                      <a:lumMod val="75000"/>
                    </a:schemeClr>
                  </a:solidFill>
                  <a:latin typeface="Gill Sans Nova" panose="020B0602020104020203" pitchFamily="34" charset="0"/>
                </a:rPr>
                <a:t>Затруднения при </a:t>
              </a:r>
              <a:r>
                <a:rPr lang="ru-RU" sz="2800" b="1" err="1">
                  <a:solidFill>
                    <a:schemeClr val="accent2">
                      <a:lumMod val="75000"/>
                    </a:schemeClr>
                  </a:solidFill>
                  <a:latin typeface="Gill Sans Nova" panose="020B0602020104020203" pitchFamily="34" charset="0"/>
                </a:rPr>
                <a:t>разпознаване</a:t>
              </a:r>
              <a:r>
                <a:rPr lang="ru-RU" sz="2800" b="1">
                  <a:solidFill>
                    <a:schemeClr val="accent2">
                      <a:lumMod val="75000"/>
                    </a:schemeClr>
                  </a:solidFill>
                  <a:latin typeface="Gill Sans Nova" panose="020B0602020104020203" pitchFamily="34" charset="0"/>
                </a:rPr>
                <a:t> на </a:t>
              </a:r>
              <a:r>
                <a:rPr lang="ru-RU" sz="2800" b="1" err="1">
                  <a:solidFill>
                    <a:schemeClr val="accent2">
                      <a:lumMod val="75000"/>
                    </a:schemeClr>
                  </a:solidFill>
                  <a:latin typeface="Gill Sans Nova" panose="020B0602020104020203" pitchFamily="34" charset="0"/>
                </a:rPr>
                <a:t>неизвестни</a:t>
              </a:r>
              <a:r>
                <a:rPr lang="ru-RU" sz="2800" b="1">
                  <a:solidFill>
                    <a:schemeClr val="accent2">
                      <a:lumMod val="75000"/>
                    </a:schemeClr>
                  </a:solidFill>
                  <a:latin typeface="Gill Sans Nova" panose="020B0602020104020203" pitchFamily="34" charset="0"/>
                </a:rPr>
                <a:t> </a:t>
              </a:r>
              <a:r>
                <a:rPr lang="ru-RU" sz="2800" b="1" err="1">
                  <a:solidFill>
                    <a:schemeClr val="accent2">
                      <a:lumMod val="75000"/>
                    </a:schemeClr>
                  </a:solidFill>
                  <a:latin typeface="Gill Sans Nova" panose="020B0602020104020203" pitchFamily="34" charset="0"/>
                </a:rPr>
                <a:t>съставки</a:t>
              </a:r>
              <a:r>
                <a:rPr lang="ru-RU" sz="2800" b="1">
                  <a:solidFill>
                    <a:schemeClr val="accent2">
                      <a:lumMod val="75000"/>
                    </a:schemeClr>
                  </a:solidFill>
                  <a:latin typeface="Gill Sans Nova" panose="020B0602020104020203" pitchFamily="34" charset="0"/>
                </a:rPr>
                <a:t> и </a:t>
              </a:r>
              <a:r>
                <a:rPr lang="ru-RU" sz="2800" b="1" err="1">
                  <a:solidFill>
                    <a:schemeClr val="accent2">
                      <a:lumMod val="75000"/>
                    </a:schemeClr>
                  </a:solidFill>
                  <a:latin typeface="Gill Sans Nova" panose="020B0602020104020203" pitchFamily="34" charset="0"/>
                </a:rPr>
                <a:t>съкращения</a:t>
              </a:r>
              <a:endParaRPr lang="en-US" sz="2800" b="1">
                <a:solidFill>
                  <a:schemeClr val="accent2">
                    <a:lumMod val="75000"/>
                  </a:schemeClr>
                </a:solidFill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F36E2FA-360B-4D51-B3CC-2E028350FB6A}"/>
              </a:ext>
            </a:extLst>
          </p:cNvPr>
          <p:cNvGrpSpPr/>
          <p:nvPr/>
        </p:nvGrpSpPr>
        <p:grpSpPr>
          <a:xfrm>
            <a:off x="1758846" y="1321575"/>
            <a:ext cx="788146" cy="788146"/>
            <a:chOff x="5498354" y="1121097"/>
            <a:chExt cx="788146" cy="788146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295139D1-7BBF-40A7-B9FE-A6453D00BC7C}"/>
                </a:ext>
              </a:extLst>
            </p:cNvPr>
            <p:cNvSpPr/>
            <p:nvPr/>
          </p:nvSpPr>
          <p:spPr>
            <a:xfrm>
              <a:off x="5498354" y="1121097"/>
              <a:ext cx="788146" cy="788146"/>
            </a:xfrm>
            <a:prstGeom prst="roundRect">
              <a:avLst>
                <a:gd name="adj" fmla="val 24171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98500" dist="292100" dir="8100000" sx="92000" sy="92000" algn="tr" rotWithShape="0">
                <a:srgbClr val="2F305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84428F7-CDFA-4D50-9A7F-50815B1F11D5}"/>
                </a:ext>
              </a:extLst>
            </p:cNvPr>
            <p:cNvSpPr/>
            <p:nvPr/>
          </p:nvSpPr>
          <p:spPr>
            <a:xfrm>
              <a:off x="5674047" y="1296790"/>
              <a:ext cx="436760" cy="43676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30200" dist="152400" dir="8100000" sx="92000" sy="92000" algn="tr" rotWithShape="0">
                <a:schemeClr val="accent2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1E06EC73-3DF8-4385-AC4A-14A135323322}"/>
                </a:ext>
              </a:extLst>
            </p:cNvPr>
            <p:cNvSpPr/>
            <p:nvPr/>
          </p:nvSpPr>
          <p:spPr>
            <a:xfrm>
              <a:off x="5798095" y="1420838"/>
              <a:ext cx="188664" cy="188664"/>
            </a:xfrm>
            <a:prstGeom prst="roundRect">
              <a:avLst/>
            </a:prstGeom>
            <a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101600" dist="50800" dir="8100000" sx="98000" sy="98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A1C83B2-F6DE-4B31-9D69-17EA57392B7C}"/>
              </a:ext>
            </a:extLst>
          </p:cNvPr>
          <p:cNvGrpSpPr/>
          <p:nvPr/>
        </p:nvGrpSpPr>
        <p:grpSpPr>
          <a:xfrm>
            <a:off x="7896456" y="1806812"/>
            <a:ext cx="4021477" cy="2213938"/>
            <a:chOff x="4064077" y="3663206"/>
            <a:chExt cx="4342388" cy="103540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1CB0DBF5-0E58-4554-B1E4-7EB868043D0B}"/>
                </a:ext>
              </a:extLst>
            </p:cNvPr>
            <p:cNvSpPr/>
            <p:nvPr/>
          </p:nvSpPr>
          <p:spPr>
            <a:xfrm>
              <a:off x="4064077" y="3793502"/>
              <a:ext cx="2921118" cy="905110"/>
            </a:xfrm>
            <a:prstGeom prst="roundRect">
              <a:avLst>
                <a:gd name="adj" fmla="val 35079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304800" dist="114300" dir="8100000" algn="tr" rotWithShape="0">
                <a:srgbClr val="2F305B">
                  <a:alpha val="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2B9C687-0A9E-4C12-ADCD-346E70FAAB12}"/>
                </a:ext>
              </a:extLst>
            </p:cNvPr>
            <p:cNvSpPr/>
            <p:nvPr/>
          </p:nvSpPr>
          <p:spPr>
            <a:xfrm>
              <a:off x="4127297" y="3663206"/>
              <a:ext cx="4279168" cy="1020065"/>
            </a:xfrm>
            <a:prstGeom prst="roundRect">
              <a:avLst>
                <a:gd name="adj" fmla="val 31426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97FEE05-5CA3-4558-A294-738B5B2227DB}"/>
                </a:ext>
              </a:extLst>
            </p:cNvPr>
            <p:cNvSpPr txBox="1"/>
            <p:nvPr/>
          </p:nvSpPr>
          <p:spPr>
            <a:xfrm>
              <a:off x="4145308" y="3763864"/>
              <a:ext cx="4203627" cy="84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Неподходящи</a:t>
              </a:r>
              <a:r>
                <a:rPr lang="ru-RU" sz="2800" b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</a:t>
              </a:r>
              <a:r>
                <a:rPr lang="ru-RU" sz="28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хранителни</a:t>
              </a:r>
              <a:r>
                <a:rPr lang="ru-RU" sz="2800" b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</a:t>
              </a:r>
              <a:r>
                <a:rPr lang="ru-RU" sz="28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избори</a:t>
              </a:r>
              <a:r>
                <a:rPr lang="ru-RU" sz="2800" b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и </a:t>
              </a:r>
              <a:r>
                <a:rPr lang="ru-RU" sz="28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здравословни</a:t>
              </a:r>
              <a:r>
                <a:rPr lang="ru-RU" sz="2800" b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</a:t>
              </a:r>
              <a:r>
                <a:rPr lang="ru-RU" sz="28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рискове</a:t>
              </a:r>
              <a:endParaRPr lang="en-US" sz="2800" b="1">
                <a:solidFill>
                  <a:schemeClr val="accent1"/>
                </a:solidFill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A5822D-9B55-46B6-B5C7-7B1D19AD3E0F}"/>
              </a:ext>
            </a:extLst>
          </p:cNvPr>
          <p:cNvSpPr txBox="1"/>
          <p:nvPr/>
        </p:nvSpPr>
        <p:spPr>
          <a:xfrm>
            <a:off x="-2" y="77524"/>
            <a:ext cx="12192001" cy="602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80000"/>
              </a:lnSpc>
            </a:pPr>
            <a:r>
              <a:rPr kumimoji="0" lang="bg-BG" sz="4000" b="1" i="0" u="none" strike="noStrike" kern="0" cap="none" spc="0" normalizeH="0" baseline="0" noProof="0">
                <a:ln>
                  <a:noFill/>
                </a:ln>
                <a:solidFill>
                  <a:srgbClr val="E2A582"/>
                </a:solidFill>
                <a:effectLst/>
                <a:uLnTx/>
                <a:uFillTx/>
                <a:latin typeface="Gill Sans Nova" panose="020B0602020104020203" pitchFamily="34" charset="0"/>
                <a:sym typeface="Patrick Hand"/>
              </a:rPr>
              <a:t>Защо създадохме </a:t>
            </a:r>
            <a:r>
              <a:rPr lang="en-US" sz="4000" b="1" kern="0">
                <a:solidFill>
                  <a:srgbClr val="DD9587"/>
                </a:solidFill>
                <a:latin typeface="Gill Sans Nova" panose="020B0602020104020203" pitchFamily="34" charset="0"/>
                <a:sym typeface="Patrick Hand"/>
              </a:rPr>
              <a:t>ZoomInside</a:t>
            </a: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E2A582"/>
                </a:solidFill>
                <a:effectLst/>
                <a:uLnTx/>
                <a:uFillTx/>
                <a:latin typeface="Gill Sans Nova" panose="020B0602020104020203" pitchFamily="34" charset="0"/>
                <a:sym typeface="Patrick Hand"/>
              </a:rPr>
              <a:t>?</a:t>
            </a:r>
            <a:r>
              <a:rPr kumimoji="0" lang="bg-BG" sz="4000" b="1" i="0" u="none" strike="noStrike" kern="0" cap="none" spc="0" normalizeH="0" baseline="0" noProof="0">
                <a:ln>
                  <a:noFill/>
                </a:ln>
                <a:solidFill>
                  <a:srgbClr val="E2A582"/>
                </a:solidFill>
                <a:effectLst/>
                <a:uLnTx/>
                <a:uFillTx/>
                <a:latin typeface="Gill Sans Nova" panose="020B0602020104020203" pitchFamily="34" charset="0"/>
                <a:sym typeface="Patrick Hand"/>
              </a:rPr>
              <a:t> </a:t>
            </a:r>
            <a:endParaRPr lang="en-US" sz="8000" b="1">
              <a:solidFill>
                <a:srgbClr val="E2A5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Nova" panose="020B06020201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E26440-754E-DB39-53AC-45B87D8EA993}"/>
              </a:ext>
            </a:extLst>
          </p:cNvPr>
          <p:cNvGrpSpPr/>
          <p:nvPr/>
        </p:nvGrpSpPr>
        <p:grpSpPr>
          <a:xfrm>
            <a:off x="9524097" y="1222153"/>
            <a:ext cx="788146" cy="788146"/>
            <a:chOff x="9454796" y="1106350"/>
            <a:chExt cx="788146" cy="78814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C13AE2F-C740-4882-A4E4-4E33BBAEF833}"/>
                </a:ext>
              </a:extLst>
            </p:cNvPr>
            <p:cNvGrpSpPr/>
            <p:nvPr/>
          </p:nvGrpSpPr>
          <p:grpSpPr>
            <a:xfrm>
              <a:off x="9454796" y="1106350"/>
              <a:ext cx="788146" cy="788146"/>
              <a:chOff x="5498354" y="1121097"/>
              <a:chExt cx="788146" cy="788146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BD5D1F94-4771-47FB-A168-0B7393F52420}"/>
                  </a:ext>
                </a:extLst>
              </p:cNvPr>
              <p:cNvSpPr/>
              <p:nvPr/>
            </p:nvSpPr>
            <p:spPr>
              <a:xfrm>
                <a:off x="5498354" y="1121097"/>
                <a:ext cx="788146" cy="788146"/>
              </a:xfrm>
              <a:prstGeom prst="roundRect">
                <a:avLst>
                  <a:gd name="adj" fmla="val 24171"/>
                </a:avLst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698500" dist="292100" dir="8100000" sx="92000" sy="92000" algn="tr" rotWithShape="0">
                  <a:srgbClr val="2F305B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263F0E9-F546-4549-86FA-7BC61CC66B01}"/>
                  </a:ext>
                </a:extLst>
              </p:cNvPr>
              <p:cNvSpPr/>
              <p:nvPr/>
            </p:nvSpPr>
            <p:spPr>
              <a:xfrm>
                <a:off x="5674047" y="1296790"/>
                <a:ext cx="436760" cy="4367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0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330200" dist="152400" dir="8100000" sx="92000" sy="92000" algn="tr" rotWithShape="0">
                  <a:schemeClr val="accent1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02E1DC-B28C-50A9-1C59-B49969B7FE3A}"/>
                </a:ext>
              </a:extLst>
            </p:cNvPr>
            <p:cNvSpPr/>
            <p:nvPr/>
          </p:nvSpPr>
          <p:spPr>
            <a:xfrm>
              <a:off x="9754537" y="1383148"/>
              <a:ext cx="188664" cy="188664"/>
            </a:xfrm>
            <a:prstGeom prst="roundRect">
              <a:avLst/>
            </a:prstGeom>
            <a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101600" dist="50800" dir="8100000" sx="98000" sy="98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255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6000" decel="9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5000" decel="95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1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ntr" presetSubtype="4" accel="6000" decel="9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ccel="5000" decel="95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4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4F8C-A3ED-3B6B-F75C-4E6830AF7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615FD4-29F0-2E28-C722-48310DADE07D}"/>
              </a:ext>
            </a:extLst>
          </p:cNvPr>
          <p:cNvSpPr/>
          <p:nvPr/>
        </p:nvSpPr>
        <p:spPr>
          <a:xfrm>
            <a:off x="-580553" y="-634332"/>
            <a:ext cx="8790698" cy="1466638"/>
          </a:xfrm>
          <a:prstGeom prst="roundRect">
            <a:avLst>
              <a:gd name="adj" fmla="val 24171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98500" dist="292100" dir="8100000" sx="92000" sy="92000" algn="tr" rotWithShape="0">
              <a:srgbClr val="2F305B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8BA770E-ED26-5B73-EB3A-01F63506BBEA}"/>
              </a:ext>
            </a:extLst>
          </p:cNvPr>
          <p:cNvGrpSpPr/>
          <p:nvPr/>
        </p:nvGrpSpPr>
        <p:grpSpPr>
          <a:xfrm>
            <a:off x="6914551" y="886093"/>
            <a:ext cx="4662929" cy="1797397"/>
            <a:chOff x="3560427" y="3852062"/>
            <a:chExt cx="3284348" cy="1185678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BCC25C63-DD34-DF15-586A-9E8DD1E61EDB}"/>
                </a:ext>
              </a:extLst>
            </p:cNvPr>
            <p:cNvSpPr/>
            <p:nvPr/>
          </p:nvSpPr>
          <p:spPr>
            <a:xfrm>
              <a:off x="3639042" y="3852062"/>
              <a:ext cx="3127120" cy="1137471"/>
            </a:xfrm>
            <a:prstGeom prst="roundRect">
              <a:avLst>
                <a:gd name="adj" fmla="val 31426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109EFAE-01F1-DCF5-C81F-AC273C8337BB}"/>
                </a:ext>
              </a:extLst>
            </p:cNvPr>
            <p:cNvSpPr txBox="1"/>
            <p:nvPr/>
          </p:nvSpPr>
          <p:spPr>
            <a:xfrm>
              <a:off x="3560427" y="3860171"/>
              <a:ext cx="3284348" cy="1177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Предоставя</a:t>
              </a:r>
              <a:r>
                <a:rPr lang="ru-RU" sz="2200" b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</a:t>
              </a:r>
              <a:r>
                <a:rPr lang="ru-RU" sz="22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лесен</a:t>
              </a:r>
              <a:r>
                <a:rPr lang="ru-RU" sz="2200" b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</a:t>
              </a:r>
              <a:r>
                <a:rPr lang="ru-RU" sz="22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достъп</a:t>
              </a:r>
              <a:r>
                <a:rPr lang="ru-RU" sz="2200" b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до </a:t>
              </a:r>
              <a:r>
                <a:rPr lang="ru-RU" sz="22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детайлна</a:t>
              </a:r>
              <a:r>
                <a:rPr lang="ru-RU" sz="2200" b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информация за </a:t>
              </a:r>
              <a:r>
                <a:rPr lang="ru-RU" sz="22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съставките</a:t>
              </a:r>
              <a:r>
                <a:rPr lang="ru-RU" sz="2200" b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на </a:t>
              </a:r>
              <a:r>
                <a:rPr lang="ru-RU" sz="22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продуктите</a:t>
              </a:r>
              <a:r>
                <a:rPr lang="ru-RU" sz="2200" b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чрез функция за </a:t>
              </a:r>
              <a:r>
                <a:rPr lang="ru-RU" sz="22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заснемане</a:t>
              </a:r>
              <a:r>
                <a:rPr lang="ru-RU" sz="2200" b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и </a:t>
              </a:r>
              <a:r>
                <a:rPr lang="ru-RU" sz="2200" b="1" err="1">
                  <a:solidFill>
                    <a:srgbClr val="2853A5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търсене</a:t>
              </a:r>
              <a:endParaRPr lang="en-US" sz="2200" b="1">
                <a:solidFill>
                  <a:schemeClr val="accent1"/>
                </a:solidFill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54F6DB5-451D-3BC9-8E35-0A77426E4FBD}"/>
              </a:ext>
            </a:extLst>
          </p:cNvPr>
          <p:cNvSpPr txBox="1"/>
          <p:nvPr/>
        </p:nvSpPr>
        <p:spPr>
          <a:xfrm>
            <a:off x="-281557" y="186833"/>
            <a:ext cx="12191999" cy="65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bg-BG" sz="4400">
                <a:solidFill>
                  <a:schemeClr val="accent1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Какво представлява </a:t>
            </a:r>
            <a:r>
              <a:rPr lang="en-US" sz="4400">
                <a:solidFill>
                  <a:schemeClr val="accent1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ZoomInside?</a:t>
            </a:r>
            <a:endParaRPr lang="en-US" sz="6000" b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Nova" panose="020B06020201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52E2E-6589-7D23-F0C1-BE185197389E}"/>
              </a:ext>
            </a:extLst>
          </p:cNvPr>
          <p:cNvGrpSpPr/>
          <p:nvPr/>
        </p:nvGrpSpPr>
        <p:grpSpPr>
          <a:xfrm>
            <a:off x="6066570" y="1267950"/>
            <a:ext cx="788146" cy="788146"/>
            <a:chOff x="5959054" y="1391196"/>
            <a:chExt cx="788146" cy="78814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E6544CC-4F27-2823-97AB-1A35370DBA2C}"/>
                </a:ext>
              </a:extLst>
            </p:cNvPr>
            <p:cNvGrpSpPr/>
            <p:nvPr/>
          </p:nvGrpSpPr>
          <p:grpSpPr>
            <a:xfrm>
              <a:off x="5959054" y="1391196"/>
              <a:ext cx="788146" cy="788146"/>
              <a:chOff x="5498354" y="1121097"/>
              <a:chExt cx="788146" cy="788146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7333A029-4465-90DC-F696-AD17EDB78DE4}"/>
                  </a:ext>
                </a:extLst>
              </p:cNvPr>
              <p:cNvSpPr/>
              <p:nvPr/>
            </p:nvSpPr>
            <p:spPr>
              <a:xfrm>
                <a:off x="5498354" y="1121097"/>
                <a:ext cx="788146" cy="788146"/>
              </a:xfrm>
              <a:prstGeom prst="roundRect">
                <a:avLst>
                  <a:gd name="adj" fmla="val 24171"/>
                </a:avLst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698500" dist="292100" dir="8100000" sx="92000" sy="92000" algn="tr" rotWithShape="0">
                  <a:srgbClr val="2F305B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76D0688-EDD6-4933-E336-42970756EB6C}"/>
                  </a:ext>
                </a:extLst>
              </p:cNvPr>
              <p:cNvSpPr/>
              <p:nvPr/>
            </p:nvSpPr>
            <p:spPr>
              <a:xfrm>
                <a:off x="5674047" y="1296790"/>
                <a:ext cx="436760" cy="4367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0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330200" dist="152400" dir="8100000" sx="92000" sy="92000" algn="tr" rotWithShape="0">
                  <a:schemeClr val="accent1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6EC4DEF-36AE-0F71-5A6C-5B7F2AB7D1AF}"/>
                </a:ext>
              </a:extLst>
            </p:cNvPr>
            <p:cNvSpPr/>
            <p:nvPr/>
          </p:nvSpPr>
          <p:spPr>
            <a:xfrm>
              <a:off x="6258665" y="1690937"/>
              <a:ext cx="188664" cy="188664"/>
            </a:xfrm>
            <a:prstGeom prst="roundRect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101600" dist="50800" dir="8100000" sx="98000" sy="98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AD2613-109B-1EB4-B208-A1EC33CD6091}"/>
              </a:ext>
            </a:extLst>
          </p:cNvPr>
          <p:cNvGrpSpPr/>
          <p:nvPr/>
        </p:nvGrpSpPr>
        <p:grpSpPr>
          <a:xfrm>
            <a:off x="6066570" y="3091045"/>
            <a:ext cx="788146" cy="788146"/>
            <a:chOff x="5498354" y="1121097"/>
            <a:chExt cx="788146" cy="78814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6C99F0B-47A4-8258-BBFD-0EDD031BCFB2}"/>
                </a:ext>
              </a:extLst>
            </p:cNvPr>
            <p:cNvSpPr/>
            <p:nvPr/>
          </p:nvSpPr>
          <p:spPr>
            <a:xfrm>
              <a:off x="5498354" y="1121097"/>
              <a:ext cx="788146" cy="788146"/>
            </a:xfrm>
            <a:prstGeom prst="roundRect">
              <a:avLst>
                <a:gd name="adj" fmla="val 24171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98500" dist="292100" dir="8100000" sx="92000" sy="92000" algn="tr" rotWithShape="0">
                <a:srgbClr val="2F305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42072A2-BBBA-FD96-B70F-97DFDB93D745}"/>
                </a:ext>
              </a:extLst>
            </p:cNvPr>
            <p:cNvSpPr/>
            <p:nvPr/>
          </p:nvSpPr>
          <p:spPr>
            <a:xfrm>
              <a:off x="5674047" y="1296790"/>
              <a:ext cx="436760" cy="436760"/>
            </a:xfrm>
            <a:prstGeom prst="ellipse">
              <a:avLst/>
            </a:prstGeom>
            <a:solidFill>
              <a:srgbClr val="1EDFCB"/>
            </a:solidFill>
            <a:ln>
              <a:noFill/>
            </a:ln>
            <a:effectLst>
              <a:outerShdw blurRad="330200" dist="152400" dir="8100000" sx="92000" sy="92000" algn="tr" rotWithShape="0">
                <a:schemeClr val="accent3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B74902DE-2891-8E62-AD1A-062D01EF70AD}"/>
                </a:ext>
              </a:extLst>
            </p:cNvPr>
            <p:cNvSpPr/>
            <p:nvPr/>
          </p:nvSpPr>
          <p:spPr>
            <a:xfrm>
              <a:off x="5798095" y="1420838"/>
              <a:ext cx="188664" cy="188664"/>
            </a:xfrm>
            <a:prstGeom prst="roundRect">
              <a:avLst/>
            </a:prstGeom>
            <a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101600" dist="50800" dir="8100000" sx="98000" sy="98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7A1BA-1032-E12E-21FB-ADE7D960E50D}"/>
              </a:ext>
            </a:extLst>
          </p:cNvPr>
          <p:cNvGrpSpPr/>
          <p:nvPr/>
        </p:nvGrpSpPr>
        <p:grpSpPr>
          <a:xfrm>
            <a:off x="6031619" y="5239716"/>
            <a:ext cx="788146" cy="788146"/>
            <a:chOff x="5959054" y="1391196"/>
            <a:chExt cx="788146" cy="7881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81F687-4727-1A62-8F5F-6B2AD1763C40}"/>
                </a:ext>
              </a:extLst>
            </p:cNvPr>
            <p:cNvGrpSpPr/>
            <p:nvPr/>
          </p:nvGrpSpPr>
          <p:grpSpPr>
            <a:xfrm>
              <a:off x="5959054" y="1391196"/>
              <a:ext cx="788146" cy="788146"/>
              <a:chOff x="5498354" y="1121097"/>
              <a:chExt cx="788146" cy="788146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945F444-13CE-DBC9-29C5-0E868ACBDC79}"/>
                  </a:ext>
                </a:extLst>
              </p:cNvPr>
              <p:cNvSpPr/>
              <p:nvPr/>
            </p:nvSpPr>
            <p:spPr>
              <a:xfrm>
                <a:off x="5498354" y="1121097"/>
                <a:ext cx="788146" cy="788146"/>
              </a:xfrm>
              <a:prstGeom prst="roundRect">
                <a:avLst>
                  <a:gd name="adj" fmla="val 24171"/>
                </a:avLst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698500" dist="292100" dir="8100000" sx="92000" sy="92000" algn="tr" rotWithShape="0">
                  <a:srgbClr val="2F305B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263E034-9446-B9F4-7ED8-E50AD04B1150}"/>
                  </a:ext>
                </a:extLst>
              </p:cNvPr>
              <p:cNvSpPr/>
              <p:nvPr/>
            </p:nvSpPr>
            <p:spPr>
              <a:xfrm>
                <a:off x="5674047" y="1296790"/>
                <a:ext cx="436760" cy="436760"/>
              </a:xfrm>
              <a:prstGeom prst="ellipse">
                <a:avLst/>
              </a:prstGeom>
              <a:solidFill>
                <a:srgbClr val="F37D92"/>
              </a:solidFill>
              <a:ln>
                <a:noFill/>
              </a:ln>
              <a:effectLst>
                <a:outerShdw blurRad="330200" dist="152400" dir="8100000" sx="92000" sy="92000" algn="tr" rotWithShape="0">
                  <a:schemeClr val="accent1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37D92"/>
                  </a:solidFill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37D582C-EBD8-2684-4F25-84D4E80AC50F}"/>
                </a:ext>
              </a:extLst>
            </p:cNvPr>
            <p:cNvSpPr/>
            <p:nvPr/>
          </p:nvSpPr>
          <p:spPr>
            <a:xfrm>
              <a:off x="6258665" y="1690937"/>
              <a:ext cx="188664" cy="188664"/>
            </a:xfrm>
            <a:prstGeom prst="roundRect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101600" dist="50800" dir="8100000" sx="98000" sy="98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108A95-B66A-E39F-FBEE-AC62490E1199}"/>
              </a:ext>
            </a:extLst>
          </p:cNvPr>
          <p:cNvGrpSpPr/>
          <p:nvPr/>
        </p:nvGrpSpPr>
        <p:grpSpPr>
          <a:xfrm>
            <a:off x="7053190" y="2741020"/>
            <a:ext cx="4412679" cy="1724319"/>
            <a:chOff x="6839770" y="3038048"/>
            <a:chExt cx="5467023" cy="150268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47DE50A-9332-EA99-7BAD-CB93ED5053C8}"/>
                </a:ext>
              </a:extLst>
            </p:cNvPr>
            <p:cNvSpPr/>
            <p:nvPr/>
          </p:nvSpPr>
          <p:spPr>
            <a:xfrm>
              <a:off x="6839770" y="3038048"/>
              <a:ext cx="5467023" cy="1502689"/>
            </a:xfrm>
            <a:prstGeom prst="roundRect">
              <a:avLst>
                <a:gd name="adj" fmla="val 31426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1651FE-ABB2-E42B-01B0-9DA6B40FCC09}"/>
                </a:ext>
              </a:extLst>
            </p:cNvPr>
            <p:cNvSpPr txBox="1"/>
            <p:nvPr/>
          </p:nvSpPr>
          <p:spPr>
            <a:xfrm>
              <a:off x="6839770" y="3180512"/>
              <a:ext cx="5467023" cy="124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b="1" err="1">
                  <a:solidFill>
                    <a:srgbClr val="1EDFCB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Помага</a:t>
              </a:r>
              <a:r>
                <a:rPr lang="ru-RU" sz="2200" b="1">
                  <a:solidFill>
                    <a:srgbClr val="1EDFCB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на </a:t>
              </a:r>
              <a:r>
                <a:rPr lang="ru-RU" sz="2200" b="1" err="1">
                  <a:solidFill>
                    <a:srgbClr val="1EDFCB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потребителите</a:t>
              </a:r>
              <a:r>
                <a:rPr lang="ru-RU" sz="2200" b="1">
                  <a:solidFill>
                    <a:srgbClr val="1EDFCB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да правят </a:t>
              </a:r>
              <a:r>
                <a:rPr lang="ru-RU" sz="2200" b="1" err="1">
                  <a:solidFill>
                    <a:srgbClr val="1EDFCB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по-осведомени</a:t>
              </a:r>
              <a:r>
                <a:rPr lang="ru-RU" sz="2200" b="1">
                  <a:solidFill>
                    <a:srgbClr val="1EDFCB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и </a:t>
              </a:r>
              <a:r>
                <a:rPr lang="ru-RU" sz="2200" b="1" err="1">
                  <a:solidFill>
                    <a:srgbClr val="1EDFCB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здравословни</a:t>
              </a:r>
              <a:r>
                <a:rPr lang="ru-RU" sz="2200" b="1">
                  <a:solidFill>
                    <a:srgbClr val="1EDFCB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</a:t>
              </a:r>
              <a:r>
                <a:rPr lang="ru-RU" sz="2200" b="1" err="1">
                  <a:solidFill>
                    <a:srgbClr val="1EDFCB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хранителни</a:t>
              </a:r>
              <a:r>
                <a:rPr lang="ru-RU" sz="2200" b="1">
                  <a:solidFill>
                    <a:srgbClr val="1EDFCB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</a:t>
              </a:r>
              <a:r>
                <a:rPr lang="ru-RU" sz="2200" b="1" err="1">
                  <a:solidFill>
                    <a:srgbClr val="1EDFCB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избори</a:t>
              </a:r>
              <a:endParaRPr lang="en-US" sz="2200" b="1">
                <a:solidFill>
                  <a:srgbClr val="1EDFCB"/>
                </a:solidFill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C1E62F-0043-C9BC-544F-64BF12C18AD3}"/>
              </a:ext>
            </a:extLst>
          </p:cNvPr>
          <p:cNvGrpSpPr/>
          <p:nvPr/>
        </p:nvGrpSpPr>
        <p:grpSpPr>
          <a:xfrm>
            <a:off x="6066570" y="3054317"/>
            <a:ext cx="788146" cy="788146"/>
            <a:chOff x="5498354" y="1121097"/>
            <a:chExt cx="788146" cy="78814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31910FF-F0CF-0F43-001F-669F06A8A283}"/>
                </a:ext>
              </a:extLst>
            </p:cNvPr>
            <p:cNvSpPr/>
            <p:nvPr/>
          </p:nvSpPr>
          <p:spPr>
            <a:xfrm>
              <a:off x="5498354" y="1121097"/>
              <a:ext cx="788146" cy="788146"/>
            </a:xfrm>
            <a:prstGeom prst="roundRect">
              <a:avLst>
                <a:gd name="adj" fmla="val 24171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98500" dist="292100" dir="8100000" sx="92000" sy="92000" algn="tr" rotWithShape="0">
                <a:srgbClr val="2F305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58095C-847A-4368-3200-CDB249D469AD}"/>
                </a:ext>
              </a:extLst>
            </p:cNvPr>
            <p:cNvSpPr/>
            <p:nvPr/>
          </p:nvSpPr>
          <p:spPr>
            <a:xfrm>
              <a:off x="5674047" y="1296790"/>
              <a:ext cx="436760" cy="436760"/>
            </a:xfrm>
            <a:prstGeom prst="ellipse">
              <a:avLst/>
            </a:prstGeom>
            <a:solidFill>
              <a:srgbClr val="1EDFCB"/>
            </a:solidFill>
            <a:ln>
              <a:noFill/>
            </a:ln>
            <a:effectLst>
              <a:outerShdw blurRad="330200" dist="152400" dir="8100000" sx="92000" sy="92000" algn="tr" rotWithShape="0">
                <a:schemeClr val="accent3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462336E-40BB-4AC5-A814-16CC3D9E7971}"/>
                </a:ext>
              </a:extLst>
            </p:cNvPr>
            <p:cNvSpPr/>
            <p:nvPr/>
          </p:nvSpPr>
          <p:spPr>
            <a:xfrm>
              <a:off x="5798095" y="1420838"/>
              <a:ext cx="188664" cy="188664"/>
            </a:xfrm>
            <a:prstGeom prst="roundRect">
              <a:avLst/>
            </a:prstGeom>
            <a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101600" dist="50800" dir="8100000" sx="98000" sy="98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D64E19-835D-FCE7-0C61-08C51148C76D}"/>
              </a:ext>
            </a:extLst>
          </p:cNvPr>
          <p:cNvGrpSpPr/>
          <p:nvPr/>
        </p:nvGrpSpPr>
        <p:grpSpPr>
          <a:xfrm>
            <a:off x="6863596" y="4765650"/>
            <a:ext cx="4791865" cy="1724319"/>
            <a:chOff x="3666573" y="3852062"/>
            <a:chExt cx="3009671" cy="113747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F554B3-FCEE-FBD1-8842-23BF98BDEB75}"/>
                </a:ext>
              </a:extLst>
            </p:cNvPr>
            <p:cNvSpPr/>
            <p:nvPr/>
          </p:nvSpPr>
          <p:spPr>
            <a:xfrm>
              <a:off x="3768678" y="3852062"/>
              <a:ext cx="2788487" cy="1137471"/>
            </a:xfrm>
            <a:prstGeom prst="roundRect">
              <a:avLst>
                <a:gd name="adj" fmla="val 31426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405C0E-F80B-9A8E-EB51-34F05CE86054}"/>
                </a:ext>
              </a:extLst>
            </p:cNvPr>
            <p:cNvSpPr txBox="1"/>
            <p:nvPr/>
          </p:nvSpPr>
          <p:spPr>
            <a:xfrm>
              <a:off x="3666573" y="3936831"/>
              <a:ext cx="3009671" cy="85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b="1" err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Цветовата</a:t>
              </a:r>
              <a:r>
                <a:rPr lang="ru-RU" sz="2200" b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кодификация </a:t>
              </a:r>
              <a:r>
                <a:rPr lang="ru-RU" sz="2200" b="1" err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позволява</a:t>
              </a:r>
              <a:r>
                <a:rPr lang="ru-RU" sz="2200" b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на </a:t>
              </a:r>
              <a:r>
                <a:rPr lang="ru-RU" sz="2200" b="1" err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потребителите</a:t>
              </a:r>
              <a:r>
                <a:rPr lang="ru-RU" sz="2200" b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</a:t>
              </a:r>
              <a:r>
                <a:rPr lang="ru-RU" sz="2200" b="1" err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бързо</a:t>
              </a:r>
              <a:r>
                <a:rPr lang="ru-RU" sz="2200" b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да </a:t>
              </a:r>
              <a:r>
                <a:rPr lang="ru-RU" sz="2200" b="1" err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разберат</a:t>
              </a:r>
              <a:r>
                <a:rPr lang="ru-RU" sz="2200" b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</a:t>
              </a:r>
              <a:r>
                <a:rPr lang="ru-RU" sz="2200" b="1" err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нивото</a:t>
              </a:r>
              <a:r>
                <a:rPr lang="ru-RU" sz="2200" b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на </a:t>
              </a:r>
              <a:r>
                <a:rPr lang="ru-RU" sz="2200" b="1" err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вредност</a:t>
              </a:r>
              <a:r>
                <a:rPr lang="ru-RU" sz="2200" b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 на </a:t>
              </a:r>
              <a:r>
                <a:rPr lang="ru-RU" sz="2200" b="1" err="1">
                  <a:solidFill>
                    <a:srgbClr val="F37D92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съставките</a:t>
              </a:r>
              <a:endParaRPr lang="en-US" sz="2200" b="1">
                <a:solidFill>
                  <a:srgbClr val="F37D92"/>
                </a:solidFill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B27A29-1AFA-293D-2364-459D482401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54" y="528346"/>
            <a:ext cx="6276847" cy="62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2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6000" decel="9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5000" decel="95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1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accel="6000" decel="9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5000" decel="95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accel="6000" decel="9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ccel="5000" decel="95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AA24-CC4A-2B98-D2D8-9172FAB97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455ED3-6611-B890-25A6-E0733CF97C86}"/>
              </a:ext>
            </a:extLst>
          </p:cNvPr>
          <p:cNvGrpSpPr/>
          <p:nvPr/>
        </p:nvGrpSpPr>
        <p:grpSpPr>
          <a:xfrm>
            <a:off x="8063697" y="2230695"/>
            <a:ext cx="3592157" cy="3621624"/>
            <a:chOff x="8217428" y="325282"/>
            <a:chExt cx="3108500" cy="30814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4076EE-0B27-BC45-CF98-9C5585F11597}"/>
                </a:ext>
              </a:extLst>
            </p:cNvPr>
            <p:cNvGrpSpPr/>
            <p:nvPr/>
          </p:nvGrpSpPr>
          <p:grpSpPr>
            <a:xfrm>
              <a:off x="8217428" y="325282"/>
              <a:ext cx="3027017" cy="3081417"/>
              <a:chOff x="1536072" y="969942"/>
              <a:chExt cx="3027017" cy="171540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E3005DF-45E9-420E-8947-64488A132A6D}"/>
                  </a:ext>
                </a:extLst>
              </p:cNvPr>
              <p:cNvSpPr/>
              <p:nvPr/>
            </p:nvSpPr>
            <p:spPr>
              <a:xfrm>
                <a:off x="1536072" y="969942"/>
                <a:ext cx="2599404" cy="1691538"/>
              </a:xfrm>
              <a:prstGeom prst="roundRect">
                <a:avLst>
                  <a:gd name="adj" fmla="val 16677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04800" dist="114300" dir="8100000" algn="tr" rotWithShape="0">
                  <a:srgbClr val="2F305B">
                    <a:alpha val="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FBD35DB-6CBC-9831-BC7C-4A8E29E581A8}"/>
                  </a:ext>
                </a:extLst>
              </p:cNvPr>
              <p:cNvSpPr/>
              <p:nvPr/>
            </p:nvSpPr>
            <p:spPr>
              <a:xfrm>
                <a:off x="1683831" y="1051093"/>
                <a:ext cx="2879258" cy="1634255"/>
              </a:xfrm>
              <a:prstGeom prst="roundRect">
                <a:avLst>
                  <a:gd name="adj" fmla="val 1492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939800" dist="508000" dir="8100000" sx="93000" sy="93000" algn="tr" rotWithShape="0">
                  <a:srgbClr val="2F305B">
                    <a:alpha val="1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3891F4-7F8F-087B-2307-B3A5CE710A55}"/>
                </a:ext>
              </a:extLst>
            </p:cNvPr>
            <p:cNvSpPr txBox="1"/>
            <p:nvPr/>
          </p:nvSpPr>
          <p:spPr>
            <a:xfrm>
              <a:off x="8283702" y="837924"/>
              <a:ext cx="3042226" cy="2217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200"/>
                </a:spcBef>
              </a:pPr>
              <a:r>
                <a:rPr lang="ru-RU" sz="3200" b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Gill Sans Nova" panose="020B0602020104020203" pitchFamily="34" charset="0"/>
                </a:rPr>
                <a:t>Хора, </a:t>
              </a:r>
              <a:r>
                <a:rPr lang="ru-RU" sz="3200" b="1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Gill Sans Nova" panose="020B0602020104020203" pitchFamily="34" charset="0"/>
                </a:rPr>
                <a:t>които</a:t>
              </a:r>
              <a:r>
                <a:rPr lang="ru-RU" sz="3200" b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Gill Sans Nova" panose="020B0602020104020203" pitchFamily="34" charset="0"/>
                </a:rPr>
                <a:t> следят </a:t>
              </a:r>
              <a:r>
                <a:rPr lang="ru-RU" sz="3200" b="1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Gill Sans Nova" panose="020B0602020104020203" pitchFamily="34" charset="0"/>
                </a:rPr>
                <a:t>специфични</a:t>
              </a:r>
              <a:r>
                <a:rPr lang="ru-RU" sz="3200" b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Gill Sans Nova" panose="020B0602020104020203" pitchFamily="34" charset="0"/>
                </a:rPr>
                <a:t> </a:t>
              </a:r>
              <a:r>
                <a:rPr lang="ru-RU" sz="3200" b="1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Gill Sans Nova" panose="020B0602020104020203" pitchFamily="34" charset="0"/>
                </a:rPr>
                <a:t>диети</a:t>
              </a:r>
              <a:endParaRPr lang="en-US" sz="2400" b="1">
                <a:solidFill>
                  <a:schemeClr val="accent4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9BA839-1AF4-30BD-4FBD-0404C999EF30}"/>
              </a:ext>
            </a:extLst>
          </p:cNvPr>
          <p:cNvGrpSpPr/>
          <p:nvPr/>
        </p:nvGrpSpPr>
        <p:grpSpPr>
          <a:xfrm>
            <a:off x="223737" y="2584134"/>
            <a:ext cx="3721642" cy="3547349"/>
            <a:chOff x="9281831" y="4373345"/>
            <a:chExt cx="2690584" cy="292646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83DBB7-2C46-CDBF-A592-4590A2992FBC}"/>
                </a:ext>
              </a:extLst>
            </p:cNvPr>
            <p:cNvSpPr/>
            <p:nvPr/>
          </p:nvSpPr>
          <p:spPr>
            <a:xfrm>
              <a:off x="9281831" y="4373345"/>
              <a:ext cx="2666874" cy="2875595"/>
            </a:xfrm>
            <a:prstGeom prst="roundRect">
              <a:avLst>
                <a:gd name="adj" fmla="val 14925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0EA30C-B09E-7392-8C39-B0E96FEC4B7E}"/>
                </a:ext>
              </a:extLst>
            </p:cNvPr>
            <p:cNvSpPr txBox="1"/>
            <p:nvPr/>
          </p:nvSpPr>
          <p:spPr>
            <a:xfrm>
              <a:off x="9305541" y="4693780"/>
              <a:ext cx="2666874" cy="2606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200"/>
                </a:spcBef>
              </a:pPr>
              <a:r>
                <a:rPr lang="ru-RU" sz="3200" b="1" i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Gill Sans Nova" panose="020B0602020104020203" pitchFamily="34" charset="0"/>
                </a:rPr>
                <a:t>Потребители с интерес в </a:t>
              </a:r>
              <a:r>
                <a:rPr lang="ru-RU" sz="3200" b="1" i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Gill Sans Nova" panose="020B0602020104020203" pitchFamily="34" charset="0"/>
                </a:rPr>
                <a:t>хранителните</a:t>
              </a:r>
              <a:r>
                <a:rPr lang="ru-RU" sz="3200" b="1" i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Gill Sans Nova" panose="020B0602020104020203" pitchFamily="34" charset="0"/>
                </a:rPr>
                <a:t> </a:t>
              </a:r>
              <a:r>
                <a:rPr lang="ru-RU" sz="3200" b="1" i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Gill Sans Nova" panose="020B0602020104020203" pitchFamily="34" charset="0"/>
                </a:rPr>
                <a:t>избори</a:t>
              </a:r>
              <a:endPara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endParaRPr>
            </a:p>
          </p:txBody>
        </p:sp>
      </p:grpSp>
      <p:sp>
        <p:nvSpPr>
          <p:cNvPr id="60" name="Arrow: Up 59">
            <a:extLst>
              <a:ext uri="{FF2B5EF4-FFF2-40B4-BE49-F238E27FC236}">
                <a16:creationId xmlns:a16="http://schemas.microsoft.com/office/drawing/2014/main" id="{A47DB112-0626-0461-A522-3798B3530D0F}"/>
              </a:ext>
            </a:extLst>
          </p:cNvPr>
          <p:cNvSpPr/>
          <p:nvPr/>
        </p:nvSpPr>
        <p:spPr>
          <a:xfrm rot="14070339" flipH="1">
            <a:off x="3431537" y="1173653"/>
            <a:ext cx="1462912" cy="2015466"/>
          </a:xfrm>
          <a:prstGeom prst="upArrow">
            <a:avLst>
              <a:gd name="adj1" fmla="val 72353"/>
              <a:gd name="adj2" fmla="val 5000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863600" dist="431800" dir="8100000" sx="93000" sy="93000" algn="tr" rotWithShape="0">
              <a:schemeClr val="accent2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0789-4FF2-9C9F-4114-9C17D83C931A}"/>
              </a:ext>
            </a:extLst>
          </p:cNvPr>
          <p:cNvGrpSpPr/>
          <p:nvPr/>
        </p:nvGrpSpPr>
        <p:grpSpPr>
          <a:xfrm>
            <a:off x="4398489" y="3123472"/>
            <a:ext cx="3507811" cy="3485682"/>
            <a:chOff x="5532219" y="2243138"/>
            <a:chExt cx="3298248" cy="348568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47F34BB-C9A1-9996-28DA-9FC3646CA734}"/>
                </a:ext>
              </a:extLst>
            </p:cNvPr>
            <p:cNvSpPr/>
            <p:nvPr/>
          </p:nvSpPr>
          <p:spPr>
            <a:xfrm>
              <a:off x="5532219" y="2243138"/>
              <a:ext cx="3295189" cy="3485682"/>
            </a:xfrm>
            <a:prstGeom prst="roundRect">
              <a:avLst>
                <a:gd name="adj" fmla="val 11018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0C2F67-A9B1-D2F8-B24A-1D1600D729CB}"/>
                </a:ext>
              </a:extLst>
            </p:cNvPr>
            <p:cNvSpPr txBox="1"/>
            <p:nvPr/>
          </p:nvSpPr>
          <p:spPr>
            <a:xfrm>
              <a:off x="5535279" y="2875603"/>
              <a:ext cx="3295188" cy="2606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200"/>
                </a:spcBef>
              </a:pPr>
              <a:r>
                <a:rPr lang="ru-RU" sz="3200" b="1">
                  <a:solidFill>
                    <a:schemeClr val="accent1"/>
                  </a:solidFill>
                  <a:latin typeface="Gill Sans Nova" panose="020B0602020104020203" pitchFamily="34" charset="0"/>
                </a:rPr>
                <a:t>Хора с </a:t>
              </a:r>
              <a:r>
                <a:rPr lang="ru-RU" sz="3200" b="1" err="1">
                  <a:solidFill>
                    <a:schemeClr val="accent1"/>
                  </a:solidFill>
                  <a:latin typeface="Gill Sans Nova" panose="020B0602020104020203" pitchFamily="34" charset="0"/>
                </a:rPr>
                <a:t>хранителни</a:t>
              </a:r>
              <a:r>
                <a:rPr lang="ru-RU" sz="3200" b="1">
                  <a:solidFill>
                    <a:schemeClr val="accent1"/>
                  </a:solidFill>
                  <a:latin typeface="Gill Sans Nova" panose="020B0602020104020203" pitchFamily="34" charset="0"/>
                </a:rPr>
                <a:t> </a:t>
              </a:r>
              <a:r>
                <a:rPr lang="ru-RU" sz="3200" b="1" err="1">
                  <a:solidFill>
                    <a:schemeClr val="accent1"/>
                  </a:solidFill>
                  <a:latin typeface="Gill Sans Nova" panose="020B0602020104020203" pitchFamily="34" charset="0"/>
                </a:rPr>
                <a:t>алергии</a:t>
              </a:r>
              <a:r>
                <a:rPr lang="ru-RU" sz="3200" b="1">
                  <a:solidFill>
                    <a:schemeClr val="accent1"/>
                  </a:solidFill>
                  <a:latin typeface="Gill Sans Nova" panose="020B0602020104020203" pitchFamily="34" charset="0"/>
                </a:rPr>
                <a:t> или </a:t>
              </a:r>
              <a:r>
                <a:rPr lang="ru-RU" sz="3200" b="1" err="1">
                  <a:solidFill>
                    <a:schemeClr val="accent1"/>
                  </a:solidFill>
                  <a:latin typeface="Gill Sans Nova" panose="020B0602020104020203" pitchFamily="34" charset="0"/>
                </a:rPr>
                <a:t>непоносимости</a:t>
              </a:r>
              <a:endParaRPr lang="en-US" sz="2000" b="1">
                <a:solidFill>
                  <a:schemeClr val="accent1"/>
                </a:solidFill>
                <a:latin typeface="Gill Sans Nova" panose="020B0602020104020203" pitchFamily="34" charset="0"/>
              </a:endParaRPr>
            </a:p>
          </p:txBody>
        </p:sp>
      </p:grpSp>
      <p:sp>
        <p:nvSpPr>
          <p:cNvPr id="58" name="Arrow: Up 57">
            <a:extLst>
              <a:ext uri="{FF2B5EF4-FFF2-40B4-BE49-F238E27FC236}">
                <a16:creationId xmlns:a16="http://schemas.microsoft.com/office/drawing/2014/main" id="{C24808A7-D554-5A84-9849-4C9000224906}"/>
              </a:ext>
            </a:extLst>
          </p:cNvPr>
          <p:cNvSpPr/>
          <p:nvPr/>
        </p:nvSpPr>
        <p:spPr>
          <a:xfrm rot="8353161" flipH="1">
            <a:off x="6906379" y="644641"/>
            <a:ext cx="1480135" cy="2520845"/>
          </a:xfrm>
          <a:prstGeom prst="upArrow">
            <a:avLst>
              <a:gd name="adj1" fmla="val 72353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863600" dist="431800" dir="8100000" sx="93000" sy="93000" algn="tr" rotWithShape="0">
              <a:schemeClr val="accent4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487178-14EB-8BF1-09D3-FE2627C69C28}"/>
              </a:ext>
            </a:extLst>
          </p:cNvPr>
          <p:cNvGrpSpPr/>
          <p:nvPr/>
        </p:nvGrpSpPr>
        <p:grpSpPr>
          <a:xfrm rot="3270339">
            <a:off x="3752880" y="1933621"/>
            <a:ext cx="674361" cy="719612"/>
            <a:chOff x="5498354" y="1121097"/>
            <a:chExt cx="788146" cy="78814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BD6EB68-0B50-2E1E-D667-5B6F555C4ACA}"/>
                </a:ext>
              </a:extLst>
            </p:cNvPr>
            <p:cNvSpPr/>
            <p:nvPr/>
          </p:nvSpPr>
          <p:spPr>
            <a:xfrm>
              <a:off x="5498354" y="1121097"/>
              <a:ext cx="788146" cy="788146"/>
            </a:xfrm>
            <a:prstGeom prst="roundRect">
              <a:avLst>
                <a:gd name="adj" fmla="val 24171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98500" dist="292100" dir="8100000" sx="92000" sy="92000" algn="tr" rotWithShape="0">
                <a:srgbClr val="2F305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158D94-43CC-3DDE-763C-50BDE7DD96CE}"/>
                </a:ext>
              </a:extLst>
            </p:cNvPr>
            <p:cNvSpPr/>
            <p:nvPr/>
          </p:nvSpPr>
          <p:spPr>
            <a:xfrm>
              <a:off x="5674047" y="1296790"/>
              <a:ext cx="436760" cy="43676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30200" dist="152400" dir="8100000" sx="92000" sy="92000" algn="tr" rotWithShape="0">
                <a:schemeClr val="accent2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ED0F848-C459-1708-D24C-BD28996C6456}"/>
                </a:ext>
              </a:extLst>
            </p:cNvPr>
            <p:cNvSpPr/>
            <p:nvPr/>
          </p:nvSpPr>
          <p:spPr>
            <a:xfrm>
              <a:off x="5798095" y="1420838"/>
              <a:ext cx="188664" cy="188664"/>
            </a:xfrm>
            <a:prstGeom prst="roundRect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101600" dist="50800" dir="8100000" sx="98000" sy="98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2C71DA5-F034-9C31-18A2-D00756E59220}"/>
              </a:ext>
            </a:extLst>
          </p:cNvPr>
          <p:cNvGrpSpPr/>
          <p:nvPr/>
        </p:nvGrpSpPr>
        <p:grpSpPr>
          <a:xfrm>
            <a:off x="7668900" y="1917907"/>
            <a:ext cx="640414" cy="640414"/>
            <a:chOff x="5498354" y="1121097"/>
            <a:chExt cx="788146" cy="788146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D16F01C-A5AE-718A-E6FC-19C3711EE4A5}"/>
                </a:ext>
              </a:extLst>
            </p:cNvPr>
            <p:cNvSpPr/>
            <p:nvPr/>
          </p:nvSpPr>
          <p:spPr>
            <a:xfrm>
              <a:off x="5498354" y="1121097"/>
              <a:ext cx="788146" cy="788146"/>
            </a:xfrm>
            <a:prstGeom prst="roundRect">
              <a:avLst>
                <a:gd name="adj" fmla="val 24171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98500" dist="292100" dir="8100000" sx="92000" sy="92000" algn="tr" rotWithShape="0">
                <a:srgbClr val="2F305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6456BC5-46DA-FAFF-B203-847ADDB26876}"/>
                </a:ext>
              </a:extLst>
            </p:cNvPr>
            <p:cNvSpPr/>
            <p:nvPr/>
          </p:nvSpPr>
          <p:spPr>
            <a:xfrm>
              <a:off x="5674047" y="1296790"/>
              <a:ext cx="436760" cy="43676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30200" dist="152400" dir="8100000" sx="92000" sy="92000" algn="tr" rotWithShape="0">
                <a:schemeClr val="accent4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F1A875B-8032-F9D3-23B5-227BA69FCC3A}"/>
                </a:ext>
              </a:extLst>
            </p:cNvPr>
            <p:cNvSpPr/>
            <p:nvPr/>
          </p:nvSpPr>
          <p:spPr>
            <a:xfrm>
              <a:off x="5798095" y="1420838"/>
              <a:ext cx="188664" cy="188664"/>
            </a:xfrm>
            <a:prstGeom prst="roundRect">
              <a:avLst/>
            </a:prstGeom>
            <a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101600" dist="50800" dir="8100000" sx="98000" sy="98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B46F9B-C862-5EA2-134D-775DD825773F}"/>
              </a:ext>
            </a:extLst>
          </p:cNvPr>
          <p:cNvGrpSpPr/>
          <p:nvPr/>
        </p:nvGrpSpPr>
        <p:grpSpPr>
          <a:xfrm>
            <a:off x="5489845" y="2025525"/>
            <a:ext cx="1389270" cy="1924484"/>
            <a:chOff x="5489845" y="2025525"/>
            <a:chExt cx="1389270" cy="1924484"/>
          </a:xfrm>
        </p:grpSpPr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94DA2C06-D05B-82F3-0DC7-E1C7A616C078}"/>
                </a:ext>
              </a:extLst>
            </p:cNvPr>
            <p:cNvSpPr/>
            <p:nvPr/>
          </p:nvSpPr>
          <p:spPr>
            <a:xfrm rot="10800000">
              <a:off x="5489845" y="2025525"/>
              <a:ext cx="1389270" cy="1924484"/>
            </a:xfrm>
            <a:prstGeom prst="upArrow">
              <a:avLst>
                <a:gd name="adj1" fmla="val 72353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63600" dist="431800" dir="8100000" sx="93000" sy="93000" algn="tr" rotWithShape="0">
                <a:schemeClr val="accent3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79E222F-1C8A-1C66-1CF6-751BA976F655}"/>
                </a:ext>
              </a:extLst>
            </p:cNvPr>
            <p:cNvGrpSpPr/>
            <p:nvPr/>
          </p:nvGrpSpPr>
          <p:grpSpPr>
            <a:xfrm>
              <a:off x="5787919" y="2635695"/>
              <a:ext cx="792169" cy="704141"/>
              <a:chOff x="5717860" y="2382253"/>
              <a:chExt cx="910776" cy="822502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A6FF0C76-9BEC-1EB2-E564-7924584D3569}"/>
                  </a:ext>
                </a:extLst>
              </p:cNvPr>
              <p:cNvSpPr/>
              <p:nvPr/>
            </p:nvSpPr>
            <p:spPr>
              <a:xfrm>
                <a:off x="5717860" y="2382253"/>
                <a:ext cx="910776" cy="822502"/>
              </a:xfrm>
              <a:prstGeom prst="roundRect">
                <a:avLst>
                  <a:gd name="adj" fmla="val 24171"/>
                </a:avLst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698500" dist="292100" dir="8100000" sx="92000" sy="92000" algn="tr" rotWithShape="0">
                  <a:srgbClr val="2F305B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94C3B27-2968-10B6-22A5-723294361F9A}"/>
                  </a:ext>
                </a:extLst>
              </p:cNvPr>
              <p:cNvSpPr/>
              <p:nvPr/>
            </p:nvSpPr>
            <p:spPr>
              <a:xfrm>
                <a:off x="5926326" y="2524330"/>
                <a:ext cx="505833" cy="4807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0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330200" dist="152400" dir="8100000" sx="92000" sy="92000" algn="tr" rotWithShape="0">
                  <a:schemeClr val="accent1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Graphic 84" descr="Gears with solid fill">
                <a:extLst>
                  <a:ext uri="{FF2B5EF4-FFF2-40B4-BE49-F238E27FC236}">
                    <a16:creationId xmlns:a16="http://schemas.microsoft.com/office/drawing/2014/main" id="{7C752D89-83EE-26CB-D318-DDFCD6240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55390" y="2590544"/>
                <a:ext cx="435717" cy="409686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AE7E18C-2618-3152-C602-FC643387E738}"/>
              </a:ext>
            </a:extLst>
          </p:cNvPr>
          <p:cNvGrpSpPr/>
          <p:nvPr/>
        </p:nvGrpSpPr>
        <p:grpSpPr>
          <a:xfrm>
            <a:off x="4429808" y="-166447"/>
            <a:ext cx="3365613" cy="2727280"/>
            <a:chOff x="4331803" y="762000"/>
            <a:chExt cx="3528392" cy="3965791"/>
          </a:xfrm>
        </p:grpSpPr>
        <p:sp useBgFill="1">
          <p:nvSpPr>
            <p:cNvPr id="62" name="Freeform: Shape 61">
              <a:extLst>
                <a:ext uri="{FF2B5EF4-FFF2-40B4-BE49-F238E27FC236}">
                  <a16:creationId xmlns:a16="http://schemas.microsoft.com/office/drawing/2014/main" id="{FAFD608E-537F-0E4A-B980-DBC7A662470E}"/>
                </a:ext>
              </a:extLst>
            </p:cNvPr>
            <p:cNvSpPr/>
            <p:nvPr/>
          </p:nvSpPr>
          <p:spPr>
            <a:xfrm>
              <a:off x="4331803" y="762000"/>
              <a:ext cx="3528392" cy="3965791"/>
            </a:xfrm>
            <a:custGeom>
              <a:avLst/>
              <a:gdLst>
                <a:gd name="connsiteX0" fmla="*/ 1706731 w 3412990"/>
                <a:gd name="connsiteY0" fmla="*/ 0 h 3836087"/>
                <a:gd name="connsiteX1" fmla="*/ 1739167 w 3412990"/>
                <a:gd name="connsiteY1" fmla="*/ 1673 h 3836087"/>
                <a:gd name="connsiteX2" fmla="*/ 1772546 w 3412990"/>
                <a:gd name="connsiteY2" fmla="*/ 6933 h 3836087"/>
                <a:gd name="connsiteX3" fmla="*/ 1806863 w 3412990"/>
                <a:gd name="connsiteY3" fmla="*/ 15299 h 3836087"/>
                <a:gd name="connsiteX4" fmla="*/ 1842356 w 3412990"/>
                <a:gd name="connsiteY4" fmla="*/ 27250 h 3836087"/>
                <a:gd name="connsiteX5" fmla="*/ 1879966 w 3412990"/>
                <a:gd name="connsiteY5" fmla="*/ 42788 h 3836087"/>
                <a:gd name="connsiteX6" fmla="*/ 1919924 w 3412990"/>
                <a:gd name="connsiteY6" fmla="*/ 61433 h 3836087"/>
                <a:gd name="connsiteX7" fmla="*/ 1962704 w 3412990"/>
                <a:gd name="connsiteY7" fmla="*/ 83664 h 3836087"/>
                <a:gd name="connsiteX8" fmla="*/ 2008776 w 3412990"/>
                <a:gd name="connsiteY8" fmla="*/ 109001 h 3836087"/>
                <a:gd name="connsiteX9" fmla="*/ 2058606 w 3412990"/>
                <a:gd name="connsiteY9" fmla="*/ 138165 h 3836087"/>
                <a:gd name="connsiteX10" fmla="*/ 2112904 w 3412990"/>
                <a:gd name="connsiteY10" fmla="*/ 170435 h 3836087"/>
                <a:gd name="connsiteX11" fmla="*/ 2171903 w 3412990"/>
                <a:gd name="connsiteY11" fmla="*/ 206529 h 3836087"/>
                <a:gd name="connsiteX12" fmla="*/ 2236308 w 3412990"/>
                <a:gd name="connsiteY12" fmla="*/ 245493 h 3836087"/>
                <a:gd name="connsiteX13" fmla="*/ 2306354 w 3412990"/>
                <a:gd name="connsiteY13" fmla="*/ 288280 h 3836087"/>
                <a:gd name="connsiteX14" fmla="*/ 2382511 w 3412990"/>
                <a:gd name="connsiteY14" fmla="*/ 334176 h 3836087"/>
                <a:gd name="connsiteX15" fmla="*/ 2465485 w 3412990"/>
                <a:gd name="connsiteY15" fmla="*/ 383896 h 3836087"/>
                <a:gd name="connsiteX16" fmla="*/ 2555747 w 3412990"/>
                <a:gd name="connsiteY16" fmla="*/ 436484 h 3836087"/>
                <a:gd name="connsiteX17" fmla="*/ 2646008 w 3412990"/>
                <a:gd name="connsiteY17" fmla="*/ 488834 h 3836087"/>
                <a:gd name="connsiteX18" fmla="*/ 2730156 w 3412990"/>
                <a:gd name="connsiteY18" fmla="*/ 536402 h 3836087"/>
                <a:gd name="connsiteX19" fmla="*/ 2807725 w 3412990"/>
                <a:gd name="connsiteY19" fmla="*/ 579907 h 3836087"/>
                <a:gd name="connsiteX20" fmla="*/ 2879652 w 3412990"/>
                <a:gd name="connsiteY20" fmla="*/ 619826 h 3836087"/>
                <a:gd name="connsiteX21" fmla="*/ 2945232 w 3412990"/>
                <a:gd name="connsiteY21" fmla="*/ 656161 h 3836087"/>
                <a:gd name="connsiteX22" fmla="*/ 3005641 w 3412990"/>
                <a:gd name="connsiteY22" fmla="*/ 689865 h 3836087"/>
                <a:gd name="connsiteX23" fmla="*/ 3060644 w 3412990"/>
                <a:gd name="connsiteY23" fmla="*/ 720939 h 3836087"/>
                <a:gd name="connsiteX24" fmla="*/ 3110475 w 3412990"/>
                <a:gd name="connsiteY24" fmla="*/ 749864 h 3836087"/>
                <a:gd name="connsiteX25" fmla="*/ 3155606 w 3412990"/>
                <a:gd name="connsiteY25" fmla="*/ 777592 h 3836087"/>
                <a:gd name="connsiteX26" fmla="*/ 3196270 w 3412990"/>
                <a:gd name="connsiteY26" fmla="*/ 803647 h 3836087"/>
                <a:gd name="connsiteX27" fmla="*/ 3231998 w 3412990"/>
                <a:gd name="connsiteY27" fmla="*/ 828985 h 3836087"/>
                <a:gd name="connsiteX28" fmla="*/ 3264201 w 3412990"/>
                <a:gd name="connsiteY28" fmla="*/ 854323 h 3836087"/>
                <a:gd name="connsiteX29" fmla="*/ 3292407 w 3412990"/>
                <a:gd name="connsiteY29" fmla="*/ 879183 h 3836087"/>
                <a:gd name="connsiteX30" fmla="*/ 3316618 w 3412990"/>
                <a:gd name="connsiteY30" fmla="*/ 904760 h 3836087"/>
                <a:gd name="connsiteX31" fmla="*/ 3337773 w 3412990"/>
                <a:gd name="connsiteY31" fmla="*/ 931293 h 3836087"/>
                <a:gd name="connsiteX32" fmla="*/ 3355637 w 3412990"/>
                <a:gd name="connsiteY32" fmla="*/ 959022 h 3836087"/>
                <a:gd name="connsiteX33" fmla="*/ 3370445 w 3412990"/>
                <a:gd name="connsiteY33" fmla="*/ 988424 h 3836087"/>
                <a:gd name="connsiteX34" fmla="*/ 3382668 w 3412990"/>
                <a:gd name="connsiteY34" fmla="*/ 1019977 h 3836087"/>
                <a:gd name="connsiteX35" fmla="*/ 3392541 w 3412990"/>
                <a:gd name="connsiteY35" fmla="*/ 1054160 h 3836087"/>
                <a:gd name="connsiteX36" fmla="*/ 3399827 w 3412990"/>
                <a:gd name="connsiteY36" fmla="*/ 1091210 h 3836087"/>
                <a:gd name="connsiteX37" fmla="*/ 3405703 w 3412990"/>
                <a:gd name="connsiteY37" fmla="*/ 1131607 h 3836087"/>
                <a:gd name="connsiteX38" fmla="*/ 3409464 w 3412990"/>
                <a:gd name="connsiteY38" fmla="*/ 1175830 h 3836087"/>
                <a:gd name="connsiteX39" fmla="*/ 3411815 w 3412990"/>
                <a:gd name="connsiteY39" fmla="*/ 1224115 h 3836087"/>
                <a:gd name="connsiteX40" fmla="*/ 3412755 w 3412990"/>
                <a:gd name="connsiteY40" fmla="*/ 1277182 h 3836087"/>
                <a:gd name="connsiteX41" fmla="*/ 3412990 w 3412990"/>
                <a:gd name="connsiteY41" fmla="*/ 1335507 h 3836087"/>
                <a:gd name="connsiteX42" fmla="*/ 3412285 w 3412990"/>
                <a:gd name="connsiteY42" fmla="*/ 1399092 h 3836087"/>
                <a:gd name="connsiteX43" fmla="*/ 3410874 w 3412990"/>
                <a:gd name="connsiteY43" fmla="*/ 1468174 h 3836087"/>
                <a:gd name="connsiteX44" fmla="*/ 3409464 w 3412990"/>
                <a:gd name="connsiteY44" fmla="*/ 1543948 h 3836087"/>
                <a:gd name="connsiteX45" fmla="*/ 3407819 w 3412990"/>
                <a:gd name="connsiteY45" fmla="*/ 1626417 h 3836087"/>
                <a:gd name="connsiteX46" fmla="*/ 3406408 w 3412990"/>
                <a:gd name="connsiteY46" fmla="*/ 1715818 h 3836087"/>
                <a:gd name="connsiteX47" fmla="*/ 3405233 w 3412990"/>
                <a:gd name="connsiteY47" fmla="*/ 1813106 h 3836087"/>
                <a:gd name="connsiteX48" fmla="*/ 3404764 w 3412990"/>
                <a:gd name="connsiteY48" fmla="*/ 1918044 h 3836087"/>
                <a:gd name="connsiteX49" fmla="*/ 3405233 w 3412990"/>
                <a:gd name="connsiteY49" fmla="*/ 2022982 h 3836087"/>
                <a:gd name="connsiteX50" fmla="*/ 3406408 w 3412990"/>
                <a:gd name="connsiteY50" fmla="*/ 2120271 h 3836087"/>
                <a:gd name="connsiteX51" fmla="*/ 3407819 w 3412990"/>
                <a:gd name="connsiteY51" fmla="*/ 2209671 h 3836087"/>
                <a:gd name="connsiteX52" fmla="*/ 3409464 w 3412990"/>
                <a:gd name="connsiteY52" fmla="*/ 2292139 h 3836087"/>
                <a:gd name="connsiteX53" fmla="*/ 3410874 w 3412990"/>
                <a:gd name="connsiteY53" fmla="*/ 2367914 h 3836087"/>
                <a:gd name="connsiteX54" fmla="*/ 3412285 w 3412990"/>
                <a:gd name="connsiteY54" fmla="*/ 2436997 h 3836087"/>
                <a:gd name="connsiteX55" fmla="*/ 3412990 w 3412990"/>
                <a:gd name="connsiteY55" fmla="*/ 2500580 h 3836087"/>
                <a:gd name="connsiteX56" fmla="*/ 3412755 w 3412990"/>
                <a:gd name="connsiteY56" fmla="*/ 2558905 h 3836087"/>
                <a:gd name="connsiteX57" fmla="*/ 3411815 w 3412990"/>
                <a:gd name="connsiteY57" fmla="*/ 2611972 h 3836087"/>
                <a:gd name="connsiteX58" fmla="*/ 3409464 w 3412990"/>
                <a:gd name="connsiteY58" fmla="*/ 2660257 h 3836087"/>
                <a:gd name="connsiteX59" fmla="*/ 3405703 w 3412990"/>
                <a:gd name="connsiteY59" fmla="*/ 2704480 h 3836087"/>
                <a:gd name="connsiteX60" fmla="*/ 3400062 w 3412990"/>
                <a:gd name="connsiteY60" fmla="*/ 2744877 h 3836087"/>
                <a:gd name="connsiteX61" fmla="*/ 3392541 w 3412990"/>
                <a:gd name="connsiteY61" fmla="*/ 2781929 h 3836087"/>
                <a:gd name="connsiteX62" fmla="*/ 3382668 w 3412990"/>
                <a:gd name="connsiteY62" fmla="*/ 2816111 h 3836087"/>
                <a:gd name="connsiteX63" fmla="*/ 3370445 w 3412990"/>
                <a:gd name="connsiteY63" fmla="*/ 2847663 h 3836087"/>
                <a:gd name="connsiteX64" fmla="*/ 3355637 w 3412990"/>
                <a:gd name="connsiteY64" fmla="*/ 2877066 h 3836087"/>
                <a:gd name="connsiteX65" fmla="*/ 3337773 w 3412990"/>
                <a:gd name="connsiteY65" fmla="*/ 2904794 h 3836087"/>
                <a:gd name="connsiteX66" fmla="*/ 3316618 w 3412990"/>
                <a:gd name="connsiteY66" fmla="*/ 2931327 h 3836087"/>
                <a:gd name="connsiteX67" fmla="*/ 3292407 w 3412990"/>
                <a:gd name="connsiteY67" fmla="*/ 2956904 h 3836087"/>
                <a:gd name="connsiteX68" fmla="*/ 3264201 w 3412990"/>
                <a:gd name="connsiteY68" fmla="*/ 2981765 h 3836087"/>
                <a:gd name="connsiteX69" fmla="*/ 3232233 w 3412990"/>
                <a:gd name="connsiteY69" fmla="*/ 3007102 h 3836087"/>
                <a:gd name="connsiteX70" fmla="*/ 3196270 w 3412990"/>
                <a:gd name="connsiteY70" fmla="*/ 3032440 h 3836087"/>
                <a:gd name="connsiteX71" fmla="*/ 3155606 w 3412990"/>
                <a:gd name="connsiteY71" fmla="*/ 3058734 h 3836087"/>
                <a:gd name="connsiteX72" fmla="*/ 3110710 w 3412990"/>
                <a:gd name="connsiteY72" fmla="*/ 3086224 h 3836087"/>
                <a:gd name="connsiteX73" fmla="*/ 3060644 w 3412990"/>
                <a:gd name="connsiteY73" fmla="*/ 3115148 h 3836087"/>
                <a:gd name="connsiteX74" fmla="*/ 3005641 w 3412990"/>
                <a:gd name="connsiteY74" fmla="*/ 3146223 h 3836087"/>
                <a:gd name="connsiteX75" fmla="*/ 2945232 w 3412990"/>
                <a:gd name="connsiteY75" fmla="*/ 3179927 h 3836087"/>
                <a:gd name="connsiteX76" fmla="*/ 2879652 w 3412990"/>
                <a:gd name="connsiteY76" fmla="*/ 3216500 h 3836087"/>
                <a:gd name="connsiteX77" fmla="*/ 2807725 w 3412990"/>
                <a:gd name="connsiteY77" fmla="*/ 3256419 h 3836087"/>
                <a:gd name="connsiteX78" fmla="*/ 2730156 w 3412990"/>
                <a:gd name="connsiteY78" fmla="*/ 3299685 h 3836087"/>
                <a:gd name="connsiteX79" fmla="*/ 2646008 w 3412990"/>
                <a:gd name="connsiteY79" fmla="*/ 3347254 h 3836087"/>
                <a:gd name="connsiteX80" fmla="*/ 2555747 w 3412990"/>
                <a:gd name="connsiteY80" fmla="*/ 3399604 h 3836087"/>
                <a:gd name="connsiteX81" fmla="*/ 2465485 w 3412990"/>
                <a:gd name="connsiteY81" fmla="*/ 3452192 h 3836087"/>
                <a:gd name="connsiteX82" fmla="*/ 2382511 w 3412990"/>
                <a:gd name="connsiteY82" fmla="*/ 3501912 h 3836087"/>
                <a:gd name="connsiteX83" fmla="*/ 2306354 w 3412990"/>
                <a:gd name="connsiteY83" fmla="*/ 3547807 h 3836087"/>
                <a:gd name="connsiteX84" fmla="*/ 2236308 w 3412990"/>
                <a:gd name="connsiteY84" fmla="*/ 3590595 h 3836087"/>
                <a:gd name="connsiteX85" fmla="*/ 2171903 w 3412990"/>
                <a:gd name="connsiteY85" fmla="*/ 3629558 h 3836087"/>
                <a:gd name="connsiteX86" fmla="*/ 2112904 w 3412990"/>
                <a:gd name="connsiteY86" fmla="*/ 3665654 h 3836087"/>
                <a:gd name="connsiteX87" fmla="*/ 2058606 w 3412990"/>
                <a:gd name="connsiteY87" fmla="*/ 3697924 h 3836087"/>
                <a:gd name="connsiteX88" fmla="*/ 2008776 w 3412990"/>
                <a:gd name="connsiteY88" fmla="*/ 3727086 h 3836087"/>
                <a:gd name="connsiteX89" fmla="*/ 1962704 w 3412990"/>
                <a:gd name="connsiteY89" fmla="*/ 3752423 h 3836087"/>
                <a:gd name="connsiteX90" fmla="*/ 1919924 w 3412990"/>
                <a:gd name="connsiteY90" fmla="*/ 3774655 h 3836087"/>
                <a:gd name="connsiteX91" fmla="*/ 1879966 w 3412990"/>
                <a:gd name="connsiteY91" fmla="*/ 3793299 h 3836087"/>
                <a:gd name="connsiteX92" fmla="*/ 1842356 w 3412990"/>
                <a:gd name="connsiteY92" fmla="*/ 3808837 h 3836087"/>
                <a:gd name="connsiteX93" fmla="*/ 1806863 w 3412990"/>
                <a:gd name="connsiteY93" fmla="*/ 3820789 h 3836087"/>
                <a:gd name="connsiteX94" fmla="*/ 1772546 w 3412990"/>
                <a:gd name="connsiteY94" fmla="*/ 3829156 h 3836087"/>
                <a:gd name="connsiteX95" fmla="*/ 1739167 w 3412990"/>
                <a:gd name="connsiteY95" fmla="*/ 3834414 h 3836087"/>
                <a:gd name="connsiteX96" fmla="*/ 1706731 w 3412990"/>
                <a:gd name="connsiteY96" fmla="*/ 3836087 h 3836087"/>
                <a:gd name="connsiteX97" fmla="*/ 1673822 w 3412990"/>
                <a:gd name="connsiteY97" fmla="*/ 3834414 h 3836087"/>
                <a:gd name="connsiteX98" fmla="*/ 1640445 w 3412990"/>
                <a:gd name="connsiteY98" fmla="*/ 3829156 h 3836087"/>
                <a:gd name="connsiteX99" fmla="*/ 1606128 w 3412990"/>
                <a:gd name="connsiteY99" fmla="*/ 3820789 h 3836087"/>
                <a:gd name="connsiteX100" fmla="*/ 1570633 w 3412990"/>
                <a:gd name="connsiteY100" fmla="*/ 3808837 h 3836087"/>
                <a:gd name="connsiteX101" fmla="*/ 1533026 w 3412990"/>
                <a:gd name="connsiteY101" fmla="*/ 3793299 h 3836087"/>
                <a:gd name="connsiteX102" fmla="*/ 1493066 w 3412990"/>
                <a:gd name="connsiteY102" fmla="*/ 3774655 h 3836087"/>
                <a:gd name="connsiteX103" fmla="*/ 1450286 w 3412990"/>
                <a:gd name="connsiteY103" fmla="*/ 3752423 h 3836087"/>
                <a:gd name="connsiteX104" fmla="*/ 1404215 w 3412990"/>
                <a:gd name="connsiteY104" fmla="*/ 3727086 h 3836087"/>
                <a:gd name="connsiteX105" fmla="*/ 1354383 w 3412990"/>
                <a:gd name="connsiteY105" fmla="*/ 3697924 h 3836087"/>
                <a:gd name="connsiteX106" fmla="*/ 1300086 w 3412990"/>
                <a:gd name="connsiteY106" fmla="*/ 3665654 h 3836087"/>
                <a:gd name="connsiteX107" fmla="*/ 1241088 w 3412990"/>
                <a:gd name="connsiteY107" fmla="*/ 3629558 h 3836087"/>
                <a:gd name="connsiteX108" fmla="*/ 1176683 w 3412990"/>
                <a:gd name="connsiteY108" fmla="*/ 3590595 h 3836087"/>
                <a:gd name="connsiteX109" fmla="*/ 1106636 w 3412990"/>
                <a:gd name="connsiteY109" fmla="*/ 3547807 h 3836087"/>
                <a:gd name="connsiteX110" fmla="*/ 1030479 w 3412990"/>
                <a:gd name="connsiteY110" fmla="*/ 3501912 h 3836087"/>
                <a:gd name="connsiteX111" fmla="*/ 947505 w 3412990"/>
                <a:gd name="connsiteY111" fmla="*/ 3452192 h 3836087"/>
                <a:gd name="connsiteX112" fmla="*/ 857244 w 3412990"/>
                <a:gd name="connsiteY112" fmla="*/ 3399604 h 3836087"/>
                <a:gd name="connsiteX113" fmla="*/ 766983 w 3412990"/>
                <a:gd name="connsiteY113" fmla="*/ 3347254 h 3836087"/>
                <a:gd name="connsiteX114" fmla="*/ 682833 w 3412990"/>
                <a:gd name="connsiteY114" fmla="*/ 3299685 h 3836087"/>
                <a:gd name="connsiteX115" fmla="*/ 605266 w 3412990"/>
                <a:gd name="connsiteY115" fmla="*/ 3256180 h 3836087"/>
                <a:gd name="connsiteX116" fmla="*/ 533338 w 3412990"/>
                <a:gd name="connsiteY116" fmla="*/ 3216261 h 3836087"/>
                <a:gd name="connsiteX117" fmla="*/ 467758 w 3412990"/>
                <a:gd name="connsiteY117" fmla="*/ 3179927 h 3836087"/>
                <a:gd name="connsiteX118" fmla="*/ 407350 w 3412990"/>
                <a:gd name="connsiteY118" fmla="*/ 3146223 h 3836087"/>
                <a:gd name="connsiteX119" fmla="*/ 352347 w 3412990"/>
                <a:gd name="connsiteY119" fmla="*/ 3115148 h 3836087"/>
                <a:gd name="connsiteX120" fmla="*/ 302515 w 3412990"/>
                <a:gd name="connsiteY120" fmla="*/ 3086224 h 3836087"/>
                <a:gd name="connsiteX121" fmla="*/ 257384 w 3412990"/>
                <a:gd name="connsiteY121" fmla="*/ 3058496 h 3836087"/>
                <a:gd name="connsiteX122" fmla="*/ 216720 w 3412990"/>
                <a:gd name="connsiteY122" fmla="*/ 3032440 h 3836087"/>
                <a:gd name="connsiteX123" fmla="*/ 180992 w 3412990"/>
                <a:gd name="connsiteY123" fmla="*/ 3007102 h 3836087"/>
                <a:gd name="connsiteX124" fmla="*/ 148789 w 3412990"/>
                <a:gd name="connsiteY124" fmla="*/ 2981765 h 3836087"/>
                <a:gd name="connsiteX125" fmla="*/ 120583 w 3412990"/>
                <a:gd name="connsiteY125" fmla="*/ 2956904 h 3836087"/>
                <a:gd name="connsiteX126" fmla="*/ 96372 w 3412990"/>
                <a:gd name="connsiteY126" fmla="*/ 2931327 h 3836087"/>
                <a:gd name="connsiteX127" fmla="*/ 75218 w 3412990"/>
                <a:gd name="connsiteY127" fmla="*/ 2904794 h 3836087"/>
                <a:gd name="connsiteX128" fmla="*/ 57354 w 3412990"/>
                <a:gd name="connsiteY128" fmla="*/ 2877066 h 3836087"/>
                <a:gd name="connsiteX129" fmla="*/ 42545 w 3412990"/>
                <a:gd name="connsiteY129" fmla="*/ 2847663 h 3836087"/>
                <a:gd name="connsiteX130" fmla="*/ 30322 w 3412990"/>
                <a:gd name="connsiteY130" fmla="*/ 2816111 h 3836087"/>
                <a:gd name="connsiteX131" fmla="*/ 20450 w 3412990"/>
                <a:gd name="connsiteY131" fmla="*/ 2781929 h 3836087"/>
                <a:gd name="connsiteX132" fmla="*/ 13163 w 3412990"/>
                <a:gd name="connsiteY132" fmla="*/ 2744877 h 3836087"/>
                <a:gd name="connsiteX133" fmla="*/ 7287 w 3412990"/>
                <a:gd name="connsiteY133" fmla="*/ 2704480 h 3836087"/>
                <a:gd name="connsiteX134" fmla="*/ 3526 w 3412990"/>
                <a:gd name="connsiteY134" fmla="*/ 2660257 h 3836087"/>
                <a:gd name="connsiteX135" fmla="*/ 1175 w 3412990"/>
                <a:gd name="connsiteY135" fmla="*/ 2611972 h 3836087"/>
                <a:gd name="connsiteX136" fmla="*/ 235 w 3412990"/>
                <a:gd name="connsiteY136" fmla="*/ 2558905 h 3836087"/>
                <a:gd name="connsiteX137" fmla="*/ 0 w 3412990"/>
                <a:gd name="connsiteY137" fmla="*/ 2500580 h 3836087"/>
                <a:gd name="connsiteX138" fmla="*/ 705 w 3412990"/>
                <a:gd name="connsiteY138" fmla="*/ 2436997 h 3836087"/>
                <a:gd name="connsiteX139" fmla="*/ 2116 w 3412990"/>
                <a:gd name="connsiteY139" fmla="*/ 2367914 h 3836087"/>
                <a:gd name="connsiteX140" fmla="*/ 3526 w 3412990"/>
                <a:gd name="connsiteY140" fmla="*/ 2292139 h 3836087"/>
                <a:gd name="connsiteX141" fmla="*/ 5171 w 3412990"/>
                <a:gd name="connsiteY141" fmla="*/ 2209671 h 3836087"/>
                <a:gd name="connsiteX142" fmla="*/ 6582 w 3412990"/>
                <a:gd name="connsiteY142" fmla="*/ 2120271 h 3836087"/>
                <a:gd name="connsiteX143" fmla="*/ 7757 w 3412990"/>
                <a:gd name="connsiteY143" fmla="*/ 2022982 h 3836087"/>
                <a:gd name="connsiteX144" fmla="*/ 8227 w 3412990"/>
                <a:gd name="connsiteY144" fmla="*/ 1918044 h 3836087"/>
                <a:gd name="connsiteX145" fmla="*/ 7757 w 3412990"/>
                <a:gd name="connsiteY145" fmla="*/ 1813106 h 3836087"/>
                <a:gd name="connsiteX146" fmla="*/ 6582 w 3412990"/>
                <a:gd name="connsiteY146" fmla="*/ 1715818 h 3836087"/>
                <a:gd name="connsiteX147" fmla="*/ 5171 w 3412990"/>
                <a:gd name="connsiteY147" fmla="*/ 1626417 h 3836087"/>
                <a:gd name="connsiteX148" fmla="*/ 3526 w 3412990"/>
                <a:gd name="connsiteY148" fmla="*/ 1543948 h 3836087"/>
                <a:gd name="connsiteX149" fmla="*/ 2116 w 3412990"/>
                <a:gd name="connsiteY149" fmla="*/ 1468174 h 3836087"/>
                <a:gd name="connsiteX150" fmla="*/ 705 w 3412990"/>
                <a:gd name="connsiteY150" fmla="*/ 1399092 h 3836087"/>
                <a:gd name="connsiteX151" fmla="*/ 0 w 3412990"/>
                <a:gd name="connsiteY151" fmla="*/ 1335507 h 3836087"/>
                <a:gd name="connsiteX152" fmla="*/ 235 w 3412990"/>
                <a:gd name="connsiteY152" fmla="*/ 1277182 h 3836087"/>
                <a:gd name="connsiteX153" fmla="*/ 1175 w 3412990"/>
                <a:gd name="connsiteY153" fmla="*/ 1224115 h 3836087"/>
                <a:gd name="connsiteX154" fmla="*/ 3526 w 3412990"/>
                <a:gd name="connsiteY154" fmla="*/ 1175830 h 3836087"/>
                <a:gd name="connsiteX155" fmla="*/ 7287 w 3412990"/>
                <a:gd name="connsiteY155" fmla="*/ 1131607 h 3836087"/>
                <a:gd name="connsiteX156" fmla="*/ 12928 w 3412990"/>
                <a:gd name="connsiteY156" fmla="*/ 1091210 h 3836087"/>
                <a:gd name="connsiteX157" fmla="*/ 20450 w 3412990"/>
                <a:gd name="connsiteY157" fmla="*/ 1054160 h 3836087"/>
                <a:gd name="connsiteX158" fmla="*/ 30322 w 3412990"/>
                <a:gd name="connsiteY158" fmla="*/ 1019977 h 3836087"/>
                <a:gd name="connsiteX159" fmla="*/ 42545 w 3412990"/>
                <a:gd name="connsiteY159" fmla="*/ 988424 h 3836087"/>
                <a:gd name="connsiteX160" fmla="*/ 57354 w 3412990"/>
                <a:gd name="connsiteY160" fmla="*/ 959022 h 3836087"/>
                <a:gd name="connsiteX161" fmla="*/ 75218 w 3412990"/>
                <a:gd name="connsiteY161" fmla="*/ 931293 h 3836087"/>
                <a:gd name="connsiteX162" fmla="*/ 96372 w 3412990"/>
                <a:gd name="connsiteY162" fmla="*/ 904760 h 3836087"/>
                <a:gd name="connsiteX163" fmla="*/ 120583 w 3412990"/>
                <a:gd name="connsiteY163" fmla="*/ 879183 h 3836087"/>
                <a:gd name="connsiteX164" fmla="*/ 148789 w 3412990"/>
                <a:gd name="connsiteY164" fmla="*/ 854323 h 3836087"/>
                <a:gd name="connsiteX165" fmla="*/ 180757 w 3412990"/>
                <a:gd name="connsiteY165" fmla="*/ 828985 h 3836087"/>
                <a:gd name="connsiteX166" fmla="*/ 216720 w 3412990"/>
                <a:gd name="connsiteY166" fmla="*/ 803647 h 3836087"/>
                <a:gd name="connsiteX167" fmla="*/ 257384 w 3412990"/>
                <a:gd name="connsiteY167" fmla="*/ 777353 h 3836087"/>
                <a:gd name="connsiteX168" fmla="*/ 302280 w 3412990"/>
                <a:gd name="connsiteY168" fmla="*/ 749864 h 3836087"/>
                <a:gd name="connsiteX169" fmla="*/ 352347 w 3412990"/>
                <a:gd name="connsiteY169" fmla="*/ 720939 h 3836087"/>
                <a:gd name="connsiteX170" fmla="*/ 407350 w 3412990"/>
                <a:gd name="connsiteY170" fmla="*/ 689865 h 3836087"/>
                <a:gd name="connsiteX171" fmla="*/ 467758 w 3412990"/>
                <a:gd name="connsiteY171" fmla="*/ 656161 h 3836087"/>
                <a:gd name="connsiteX172" fmla="*/ 533338 w 3412990"/>
                <a:gd name="connsiteY172" fmla="*/ 619588 h 3836087"/>
                <a:gd name="connsiteX173" fmla="*/ 605266 w 3412990"/>
                <a:gd name="connsiteY173" fmla="*/ 579668 h 3836087"/>
                <a:gd name="connsiteX174" fmla="*/ 682833 w 3412990"/>
                <a:gd name="connsiteY174" fmla="*/ 536402 h 3836087"/>
                <a:gd name="connsiteX175" fmla="*/ 766983 w 3412990"/>
                <a:gd name="connsiteY175" fmla="*/ 488834 h 3836087"/>
                <a:gd name="connsiteX176" fmla="*/ 857244 w 3412990"/>
                <a:gd name="connsiteY176" fmla="*/ 436484 h 3836087"/>
                <a:gd name="connsiteX177" fmla="*/ 947505 w 3412990"/>
                <a:gd name="connsiteY177" fmla="*/ 383896 h 3836087"/>
                <a:gd name="connsiteX178" fmla="*/ 1030479 w 3412990"/>
                <a:gd name="connsiteY178" fmla="*/ 334176 h 3836087"/>
                <a:gd name="connsiteX179" fmla="*/ 1106636 w 3412990"/>
                <a:gd name="connsiteY179" fmla="*/ 288280 h 3836087"/>
                <a:gd name="connsiteX180" fmla="*/ 1176683 w 3412990"/>
                <a:gd name="connsiteY180" fmla="*/ 245493 h 3836087"/>
                <a:gd name="connsiteX181" fmla="*/ 1241088 w 3412990"/>
                <a:gd name="connsiteY181" fmla="*/ 206529 h 3836087"/>
                <a:gd name="connsiteX182" fmla="*/ 1300086 w 3412990"/>
                <a:gd name="connsiteY182" fmla="*/ 170435 h 3836087"/>
                <a:gd name="connsiteX183" fmla="*/ 1354383 w 3412990"/>
                <a:gd name="connsiteY183" fmla="*/ 138165 h 3836087"/>
                <a:gd name="connsiteX184" fmla="*/ 1404215 w 3412990"/>
                <a:gd name="connsiteY184" fmla="*/ 109001 h 3836087"/>
                <a:gd name="connsiteX185" fmla="*/ 1450286 w 3412990"/>
                <a:gd name="connsiteY185" fmla="*/ 83664 h 3836087"/>
                <a:gd name="connsiteX186" fmla="*/ 1493066 w 3412990"/>
                <a:gd name="connsiteY186" fmla="*/ 61433 h 3836087"/>
                <a:gd name="connsiteX187" fmla="*/ 1533026 w 3412990"/>
                <a:gd name="connsiteY187" fmla="*/ 42788 h 3836087"/>
                <a:gd name="connsiteX188" fmla="*/ 1570633 w 3412990"/>
                <a:gd name="connsiteY188" fmla="*/ 27250 h 3836087"/>
                <a:gd name="connsiteX189" fmla="*/ 1606128 w 3412990"/>
                <a:gd name="connsiteY189" fmla="*/ 15299 h 3836087"/>
                <a:gd name="connsiteX190" fmla="*/ 1640445 w 3412990"/>
                <a:gd name="connsiteY190" fmla="*/ 6933 h 3836087"/>
                <a:gd name="connsiteX191" fmla="*/ 1673822 w 3412990"/>
                <a:gd name="connsiteY191" fmla="*/ 1673 h 3836087"/>
                <a:gd name="connsiteX192" fmla="*/ 1706731 w 3412990"/>
                <a:gd name="connsiteY192" fmla="*/ 0 h 383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3412990" h="3836087">
                  <a:moveTo>
                    <a:pt x="1706731" y="0"/>
                  </a:moveTo>
                  <a:lnTo>
                    <a:pt x="1739167" y="1673"/>
                  </a:lnTo>
                  <a:lnTo>
                    <a:pt x="1772546" y="6933"/>
                  </a:lnTo>
                  <a:lnTo>
                    <a:pt x="1806863" y="15299"/>
                  </a:lnTo>
                  <a:lnTo>
                    <a:pt x="1842356" y="27250"/>
                  </a:lnTo>
                  <a:lnTo>
                    <a:pt x="1879966" y="42788"/>
                  </a:lnTo>
                  <a:lnTo>
                    <a:pt x="1919924" y="61433"/>
                  </a:lnTo>
                  <a:lnTo>
                    <a:pt x="1962704" y="83664"/>
                  </a:lnTo>
                  <a:lnTo>
                    <a:pt x="2008776" y="109001"/>
                  </a:lnTo>
                  <a:lnTo>
                    <a:pt x="2058606" y="138165"/>
                  </a:lnTo>
                  <a:lnTo>
                    <a:pt x="2112904" y="170435"/>
                  </a:lnTo>
                  <a:lnTo>
                    <a:pt x="2171903" y="206529"/>
                  </a:lnTo>
                  <a:lnTo>
                    <a:pt x="2236308" y="245493"/>
                  </a:lnTo>
                  <a:lnTo>
                    <a:pt x="2306354" y="288280"/>
                  </a:lnTo>
                  <a:lnTo>
                    <a:pt x="2382511" y="334176"/>
                  </a:lnTo>
                  <a:lnTo>
                    <a:pt x="2465485" y="383896"/>
                  </a:lnTo>
                  <a:lnTo>
                    <a:pt x="2555747" y="436484"/>
                  </a:lnTo>
                  <a:lnTo>
                    <a:pt x="2646008" y="488834"/>
                  </a:lnTo>
                  <a:lnTo>
                    <a:pt x="2730156" y="536402"/>
                  </a:lnTo>
                  <a:lnTo>
                    <a:pt x="2807725" y="579907"/>
                  </a:lnTo>
                  <a:lnTo>
                    <a:pt x="2879652" y="619826"/>
                  </a:lnTo>
                  <a:lnTo>
                    <a:pt x="2945232" y="656161"/>
                  </a:lnTo>
                  <a:lnTo>
                    <a:pt x="3005641" y="689865"/>
                  </a:lnTo>
                  <a:lnTo>
                    <a:pt x="3060644" y="720939"/>
                  </a:lnTo>
                  <a:lnTo>
                    <a:pt x="3110475" y="749864"/>
                  </a:lnTo>
                  <a:lnTo>
                    <a:pt x="3155606" y="777592"/>
                  </a:lnTo>
                  <a:lnTo>
                    <a:pt x="3196270" y="803647"/>
                  </a:lnTo>
                  <a:lnTo>
                    <a:pt x="3231998" y="828985"/>
                  </a:lnTo>
                  <a:lnTo>
                    <a:pt x="3264201" y="854323"/>
                  </a:lnTo>
                  <a:lnTo>
                    <a:pt x="3292407" y="879183"/>
                  </a:lnTo>
                  <a:lnTo>
                    <a:pt x="3316618" y="904760"/>
                  </a:lnTo>
                  <a:lnTo>
                    <a:pt x="3337773" y="931293"/>
                  </a:lnTo>
                  <a:lnTo>
                    <a:pt x="3355637" y="959022"/>
                  </a:lnTo>
                  <a:lnTo>
                    <a:pt x="3370445" y="988424"/>
                  </a:lnTo>
                  <a:lnTo>
                    <a:pt x="3382668" y="1019977"/>
                  </a:lnTo>
                  <a:lnTo>
                    <a:pt x="3392541" y="1054160"/>
                  </a:lnTo>
                  <a:lnTo>
                    <a:pt x="3399827" y="1091210"/>
                  </a:lnTo>
                  <a:lnTo>
                    <a:pt x="3405703" y="1131607"/>
                  </a:lnTo>
                  <a:lnTo>
                    <a:pt x="3409464" y="1175830"/>
                  </a:lnTo>
                  <a:lnTo>
                    <a:pt x="3411815" y="1224115"/>
                  </a:lnTo>
                  <a:lnTo>
                    <a:pt x="3412755" y="1277182"/>
                  </a:lnTo>
                  <a:lnTo>
                    <a:pt x="3412990" y="1335507"/>
                  </a:lnTo>
                  <a:lnTo>
                    <a:pt x="3412285" y="1399092"/>
                  </a:lnTo>
                  <a:lnTo>
                    <a:pt x="3410874" y="1468174"/>
                  </a:lnTo>
                  <a:lnTo>
                    <a:pt x="3409464" y="1543948"/>
                  </a:lnTo>
                  <a:lnTo>
                    <a:pt x="3407819" y="1626417"/>
                  </a:lnTo>
                  <a:lnTo>
                    <a:pt x="3406408" y="1715818"/>
                  </a:lnTo>
                  <a:lnTo>
                    <a:pt x="3405233" y="1813106"/>
                  </a:lnTo>
                  <a:lnTo>
                    <a:pt x="3404764" y="1918044"/>
                  </a:lnTo>
                  <a:lnTo>
                    <a:pt x="3405233" y="2022982"/>
                  </a:lnTo>
                  <a:lnTo>
                    <a:pt x="3406408" y="2120271"/>
                  </a:lnTo>
                  <a:lnTo>
                    <a:pt x="3407819" y="2209671"/>
                  </a:lnTo>
                  <a:lnTo>
                    <a:pt x="3409464" y="2292139"/>
                  </a:lnTo>
                  <a:lnTo>
                    <a:pt x="3410874" y="2367914"/>
                  </a:lnTo>
                  <a:lnTo>
                    <a:pt x="3412285" y="2436997"/>
                  </a:lnTo>
                  <a:lnTo>
                    <a:pt x="3412990" y="2500580"/>
                  </a:lnTo>
                  <a:lnTo>
                    <a:pt x="3412755" y="2558905"/>
                  </a:lnTo>
                  <a:lnTo>
                    <a:pt x="3411815" y="2611972"/>
                  </a:lnTo>
                  <a:lnTo>
                    <a:pt x="3409464" y="2660257"/>
                  </a:lnTo>
                  <a:lnTo>
                    <a:pt x="3405703" y="2704480"/>
                  </a:lnTo>
                  <a:lnTo>
                    <a:pt x="3400062" y="2744877"/>
                  </a:lnTo>
                  <a:lnTo>
                    <a:pt x="3392541" y="2781929"/>
                  </a:lnTo>
                  <a:lnTo>
                    <a:pt x="3382668" y="2816111"/>
                  </a:lnTo>
                  <a:lnTo>
                    <a:pt x="3370445" y="2847663"/>
                  </a:lnTo>
                  <a:lnTo>
                    <a:pt x="3355637" y="2877066"/>
                  </a:lnTo>
                  <a:lnTo>
                    <a:pt x="3337773" y="2904794"/>
                  </a:lnTo>
                  <a:lnTo>
                    <a:pt x="3316618" y="2931327"/>
                  </a:lnTo>
                  <a:lnTo>
                    <a:pt x="3292407" y="2956904"/>
                  </a:lnTo>
                  <a:lnTo>
                    <a:pt x="3264201" y="2981765"/>
                  </a:lnTo>
                  <a:lnTo>
                    <a:pt x="3232233" y="3007102"/>
                  </a:lnTo>
                  <a:lnTo>
                    <a:pt x="3196270" y="3032440"/>
                  </a:lnTo>
                  <a:lnTo>
                    <a:pt x="3155606" y="3058734"/>
                  </a:lnTo>
                  <a:lnTo>
                    <a:pt x="3110710" y="3086224"/>
                  </a:lnTo>
                  <a:lnTo>
                    <a:pt x="3060644" y="3115148"/>
                  </a:lnTo>
                  <a:lnTo>
                    <a:pt x="3005641" y="3146223"/>
                  </a:lnTo>
                  <a:lnTo>
                    <a:pt x="2945232" y="3179927"/>
                  </a:lnTo>
                  <a:lnTo>
                    <a:pt x="2879652" y="3216500"/>
                  </a:lnTo>
                  <a:lnTo>
                    <a:pt x="2807725" y="3256419"/>
                  </a:lnTo>
                  <a:lnTo>
                    <a:pt x="2730156" y="3299685"/>
                  </a:lnTo>
                  <a:lnTo>
                    <a:pt x="2646008" y="3347254"/>
                  </a:lnTo>
                  <a:lnTo>
                    <a:pt x="2555747" y="3399604"/>
                  </a:lnTo>
                  <a:lnTo>
                    <a:pt x="2465485" y="3452192"/>
                  </a:lnTo>
                  <a:lnTo>
                    <a:pt x="2382511" y="3501912"/>
                  </a:lnTo>
                  <a:lnTo>
                    <a:pt x="2306354" y="3547807"/>
                  </a:lnTo>
                  <a:lnTo>
                    <a:pt x="2236308" y="3590595"/>
                  </a:lnTo>
                  <a:lnTo>
                    <a:pt x="2171903" y="3629558"/>
                  </a:lnTo>
                  <a:lnTo>
                    <a:pt x="2112904" y="3665654"/>
                  </a:lnTo>
                  <a:lnTo>
                    <a:pt x="2058606" y="3697924"/>
                  </a:lnTo>
                  <a:lnTo>
                    <a:pt x="2008776" y="3727086"/>
                  </a:lnTo>
                  <a:lnTo>
                    <a:pt x="1962704" y="3752423"/>
                  </a:lnTo>
                  <a:lnTo>
                    <a:pt x="1919924" y="3774655"/>
                  </a:lnTo>
                  <a:lnTo>
                    <a:pt x="1879966" y="3793299"/>
                  </a:lnTo>
                  <a:lnTo>
                    <a:pt x="1842356" y="3808837"/>
                  </a:lnTo>
                  <a:lnTo>
                    <a:pt x="1806863" y="3820789"/>
                  </a:lnTo>
                  <a:lnTo>
                    <a:pt x="1772546" y="3829156"/>
                  </a:lnTo>
                  <a:lnTo>
                    <a:pt x="1739167" y="3834414"/>
                  </a:lnTo>
                  <a:lnTo>
                    <a:pt x="1706731" y="3836087"/>
                  </a:lnTo>
                  <a:lnTo>
                    <a:pt x="1673822" y="3834414"/>
                  </a:lnTo>
                  <a:lnTo>
                    <a:pt x="1640445" y="3829156"/>
                  </a:lnTo>
                  <a:lnTo>
                    <a:pt x="1606128" y="3820789"/>
                  </a:lnTo>
                  <a:lnTo>
                    <a:pt x="1570633" y="3808837"/>
                  </a:lnTo>
                  <a:lnTo>
                    <a:pt x="1533026" y="3793299"/>
                  </a:lnTo>
                  <a:lnTo>
                    <a:pt x="1493066" y="3774655"/>
                  </a:lnTo>
                  <a:lnTo>
                    <a:pt x="1450286" y="3752423"/>
                  </a:lnTo>
                  <a:lnTo>
                    <a:pt x="1404215" y="3727086"/>
                  </a:lnTo>
                  <a:lnTo>
                    <a:pt x="1354383" y="3697924"/>
                  </a:lnTo>
                  <a:lnTo>
                    <a:pt x="1300086" y="3665654"/>
                  </a:lnTo>
                  <a:lnTo>
                    <a:pt x="1241088" y="3629558"/>
                  </a:lnTo>
                  <a:lnTo>
                    <a:pt x="1176683" y="3590595"/>
                  </a:lnTo>
                  <a:lnTo>
                    <a:pt x="1106636" y="3547807"/>
                  </a:lnTo>
                  <a:lnTo>
                    <a:pt x="1030479" y="3501912"/>
                  </a:lnTo>
                  <a:lnTo>
                    <a:pt x="947505" y="3452192"/>
                  </a:lnTo>
                  <a:lnTo>
                    <a:pt x="857244" y="3399604"/>
                  </a:lnTo>
                  <a:lnTo>
                    <a:pt x="766983" y="3347254"/>
                  </a:lnTo>
                  <a:lnTo>
                    <a:pt x="682833" y="3299685"/>
                  </a:lnTo>
                  <a:lnTo>
                    <a:pt x="605266" y="3256180"/>
                  </a:lnTo>
                  <a:lnTo>
                    <a:pt x="533338" y="3216261"/>
                  </a:lnTo>
                  <a:lnTo>
                    <a:pt x="467758" y="3179927"/>
                  </a:lnTo>
                  <a:lnTo>
                    <a:pt x="407350" y="3146223"/>
                  </a:lnTo>
                  <a:lnTo>
                    <a:pt x="352347" y="3115148"/>
                  </a:lnTo>
                  <a:lnTo>
                    <a:pt x="302515" y="3086224"/>
                  </a:lnTo>
                  <a:lnTo>
                    <a:pt x="257384" y="3058496"/>
                  </a:lnTo>
                  <a:lnTo>
                    <a:pt x="216720" y="3032440"/>
                  </a:lnTo>
                  <a:lnTo>
                    <a:pt x="180992" y="3007102"/>
                  </a:lnTo>
                  <a:lnTo>
                    <a:pt x="148789" y="2981765"/>
                  </a:lnTo>
                  <a:lnTo>
                    <a:pt x="120583" y="2956904"/>
                  </a:lnTo>
                  <a:lnTo>
                    <a:pt x="96372" y="2931327"/>
                  </a:lnTo>
                  <a:lnTo>
                    <a:pt x="75218" y="2904794"/>
                  </a:lnTo>
                  <a:lnTo>
                    <a:pt x="57354" y="2877066"/>
                  </a:lnTo>
                  <a:lnTo>
                    <a:pt x="42545" y="2847663"/>
                  </a:lnTo>
                  <a:lnTo>
                    <a:pt x="30322" y="2816111"/>
                  </a:lnTo>
                  <a:lnTo>
                    <a:pt x="20450" y="2781929"/>
                  </a:lnTo>
                  <a:lnTo>
                    <a:pt x="13163" y="2744877"/>
                  </a:lnTo>
                  <a:lnTo>
                    <a:pt x="7287" y="2704480"/>
                  </a:lnTo>
                  <a:lnTo>
                    <a:pt x="3526" y="2660257"/>
                  </a:lnTo>
                  <a:lnTo>
                    <a:pt x="1175" y="2611972"/>
                  </a:lnTo>
                  <a:lnTo>
                    <a:pt x="235" y="2558905"/>
                  </a:lnTo>
                  <a:lnTo>
                    <a:pt x="0" y="2500580"/>
                  </a:lnTo>
                  <a:lnTo>
                    <a:pt x="705" y="2436997"/>
                  </a:lnTo>
                  <a:lnTo>
                    <a:pt x="2116" y="2367914"/>
                  </a:lnTo>
                  <a:lnTo>
                    <a:pt x="3526" y="2292139"/>
                  </a:lnTo>
                  <a:lnTo>
                    <a:pt x="5171" y="2209671"/>
                  </a:lnTo>
                  <a:lnTo>
                    <a:pt x="6582" y="2120271"/>
                  </a:lnTo>
                  <a:lnTo>
                    <a:pt x="7757" y="2022982"/>
                  </a:lnTo>
                  <a:lnTo>
                    <a:pt x="8227" y="1918044"/>
                  </a:lnTo>
                  <a:lnTo>
                    <a:pt x="7757" y="1813106"/>
                  </a:lnTo>
                  <a:lnTo>
                    <a:pt x="6582" y="1715818"/>
                  </a:lnTo>
                  <a:lnTo>
                    <a:pt x="5171" y="1626417"/>
                  </a:lnTo>
                  <a:lnTo>
                    <a:pt x="3526" y="1543948"/>
                  </a:lnTo>
                  <a:lnTo>
                    <a:pt x="2116" y="1468174"/>
                  </a:lnTo>
                  <a:lnTo>
                    <a:pt x="705" y="1399092"/>
                  </a:lnTo>
                  <a:lnTo>
                    <a:pt x="0" y="1335507"/>
                  </a:lnTo>
                  <a:lnTo>
                    <a:pt x="235" y="1277182"/>
                  </a:lnTo>
                  <a:lnTo>
                    <a:pt x="1175" y="1224115"/>
                  </a:lnTo>
                  <a:lnTo>
                    <a:pt x="3526" y="1175830"/>
                  </a:lnTo>
                  <a:lnTo>
                    <a:pt x="7287" y="1131607"/>
                  </a:lnTo>
                  <a:lnTo>
                    <a:pt x="12928" y="1091210"/>
                  </a:lnTo>
                  <a:lnTo>
                    <a:pt x="20450" y="1054160"/>
                  </a:lnTo>
                  <a:lnTo>
                    <a:pt x="30322" y="1019977"/>
                  </a:lnTo>
                  <a:lnTo>
                    <a:pt x="42545" y="988424"/>
                  </a:lnTo>
                  <a:lnTo>
                    <a:pt x="57354" y="959022"/>
                  </a:lnTo>
                  <a:lnTo>
                    <a:pt x="75218" y="931293"/>
                  </a:lnTo>
                  <a:lnTo>
                    <a:pt x="96372" y="904760"/>
                  </a:lnTo>
                  <a:lnTo>
                    <a:pt x="120583" y="879183"/>
                  </a:lnTo>
                  <a:lnTo>
                    <a:pt x="148789" y="854323"/>
                  </a:lnTo>
                  <a:lnTo>
                    <a:pt x="180757" y="828985"/>
                  </a:lnTo>
                  <a:lnTo>
                    <a:pt x="216720" y="803647"/>
                  </a:lnTo>
                  <a:lnTo>
                    <a:pt x="257384" y="777353"/>
                  </a:lnTo>
                  <a:lnTo>
                    <a:pt x="302280" y="749864"/>
                  </a:lnTo>
                  <a:lnTo>
                    <a:pt x="352347" y="720939"/>
                  </a:lnTo>
                  <a:lnTo>
                    <a:pt x="407350" y="689865"/>
                  </a:lnTo>
                  <a:lnTo>
                    <a:pt x="467758" y="656161"/>
                  </a:lnTo>
                  <a:lnTo>
                    <a:pt x="533338" y="619588"/>
                  </a:lnTo>
                  <a:lnTo>
                    <a:pt x="605266" y="579668"/>
                  </a:lnTo>
                  <a:lnTo>
                    <a:pt x="682833" y="536402"/>
                  </a:lnTo>
                  <a:lnTo>
                    <a:pt x="766983" y="488834"/>
                  </a:lnTo>
                  <a:lnTo>
                    <a:pt x="857244" y="436484"/>
                  </a:lnTo>
                  <a:lnTo>
                    <a:pt x="947505" y="383896"/>
                  </a:lnTo>
                  <a:lnTo>
                    <a:pt x="1030479" y="334176"/>
                  </a:lnTo>
                  <a:lnTo>
                    <a:pt x="1106636" y="288280"/>
                  </a:lnTo>
                  <a:lnTo>
                    <a:pt x="1176683" y="245493"/>
                  </a:lnTo>
                  <a:lnTo>
                    <a:pt x="1241088" y="206529"/>
                  </a:lnTo>
                  <a:lnTo>
                    <a:pt x="1300086" y="170435"/>
                  </a:lnTo>
                  <a:lnTo>
                    <a:pt x="1354383" y="138165"/>
                  </a:lnTo>
                  <a:lnTo>
                    <a:pt x="1404215" y="109001"/>
                  </a:lnTo>
                  <a:lnTo>
                    <a:pt x="1450286" y="83664"/>
                  </a:lnTo>
                  <a:lnTo>
                    <a:pt x="1493066" y="61433"/>
                  </a:lnTo>
                  <a:lnTo>
                    <a:pt x="1533026" y="42788"/>
                  </a:lnTo>
                  <a:lnTo>
                    <a:pt x="1570633" y="27250"/>
                  </a:lnTo>
                  <a:lnTo>
                    <a:pt x="1606128" y="15299"/>
                  </a:lnTo>
                  <a:lnTo>
                    <a:pt x="1640445" y="6933"/>
                  </a:lnTo>
                  <a:lnTo>
                    <a:pt x="1673822" y="1673"/>
                  </a:lnTo>
                  <a:lnTo>
                    <a:pt x="1706731" y="0"/>
                  </a:lnTo>
                  <a:close/>
                </a:path>
              </a:pathLst>
            </a:custGeom>
            <a:ln>
              <a:noFill/>
            </a:ln>
            <a:effectLst>
              <a:outerShdw blurRad="901700" dist="990600" dir="5400000" sx="91000" sy="91000" algn="t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5D43C0E-4CE7-56C1-6CA7-9AC33A328B24}"/>
                </a:ext>
              </a:extLst>
            </p:cNvPr>
            <p:cNvSpPr/>
            <p:nvPr/>
          </p:nvSpPr>
          <p:spPr>
            <a:xfrm>
              <a:off x="4708612" y="1185521"/>
              <a:ext cx="2774774" cy="3118750"/>
            </a:xfrm>
            <a:custGeom>
              <a:avLst/>
              <a:gdLst>
                <a:gd name="connsiteX0" fmla="*/ 1706731 w 3412990"/>
                <a:gd name="connsiteY0" fmla="*/ 0 h 3836087"/>
                <a:gd name="connsiteX1" fmla="*/ 1739167 w 3412990"/>
                <a:gd name="connsiteY1" fmla="*/ 1673 h 3836087"/>
                <a:gd name="connsiteX2" fmla="*/ 1772546 w 3412990"/>
                <a:gd name="connsiteY2" fmla="*/ 6933 h 3836087"/>
                <a:gd name="connsiteX3" fmla="*/ 1806863 w 3412990"/>
                <a:gd name="connsiteY3" fmla="*/ 15299 h 3836087"/>
                <a:gd name="connsiteX4" fmla="*/ 1842356 w 3412990"/>
                <a:gd name="connsiteY4" fmla="*/ 27250 h 3836087"/>
                <a:gd name="connsiteX5" fmla="*/ 1879966 w 3412990"/>
                <a:gd name="connsiteY5" fmla="*/ 42788 h 3836087"/>
                <a:gd name="connsiteX6" fmla="*/ 1919924 w 3412990"/>
                <a:gd name="connsiteY6" fmla="*/ 61433 h 3836087"/>
                <a:gd name="connsiteX7" fmla="*/ 1962704 w 3412990"/>
                <a:gd name="connsiteY7" fmla="*/ 83664 h 3836087"/>
                <a:gd name="connsiteX8" fmla="*/ 2008776 w 3412990"/>
                <a:gd name="connsiteY8" fmla="*/ 109001 h 3836087"/>
                <a:gd name="connsiteX9" fmla="*/ 2058606 w 3412990"/>
                <a:gd name="connsiteY9" fmla="*/ 138165 h 3836087"/>
                <a:gd name="connsiteX10" fmla="*/ 2112904 w 3412990"/>
                <a:gd name="connsiteY10" fmla="*/ 170435 h 3836087"/>
                <a:gd name="connsiteX11" fmla="*/ 2171903 w 3412990"/>
                <a:gd name="connsiteY11" fmla="*/ 206529 h 3836087"/>
                <a:gd name="connsiteX12" fmla="*/ 2236308 w 3412990"/>
                <a:gd name="connsiteY12" fmla="*/ 245493 h 3836087"/>
                <a:gd name="connsiteX13" fmla="*/ 2306354 w 3412990"/>
                <a:gd name="connsiteY13" fmla="*/ 288280 h 3836087"/>
                <a:gd name="connsiteX14" fmla="*/ 2382511 w 3412990"/>
                <a:gd name="connsiteY14" fmla="*/ 334176 h 3836087"/>
                <a:gd name="connsiteX15" fmla="*/ 2465485 w 3412990"/>
                <a:gd name="connsiteY15" fmla="*/ 383896 h 3836087"/>
                <a:gd name="connsiteX16" fmla="*/ 2555747 w 3412990"/>
                <a:gd name="connsiteY16" fmla="*/ 436484 h 3836087"/>
                <a:gd name="connsiteX17" fmla="*/ 2646008 w 3412990"/>
                <a:gd name="connsiteY17" fmla="*/ 488834 h 3836087"/>
                <a:gd name="connsiteX18" fmla="*/ 2730156 w 3412990"/>
                <a:gd name="connsiteY18" fmla="*/ 536402 h 3836087"/>
                <a:gd name="connsiteX19" fmla="*/ 2807725 w 3412990"/>
                <a:gd name="connsiteY19" fmla="*/ 579907 h 3836087"/>
                <a:gd name="connsiteX20" fmla="*/ 2879652 w 3412990"/>
                <a:gd name="connsiteY20" fmla="*/ 619826 h 3836087"/>
                <a:gd name="connsiteX21" fmla="*/ 2945232 w 3412990"/>
                <a:gd name="connsiteY21" fmla="*/ 656161 h 3836087"/>
                <a:gd name="connsiteX22" fmla="*/ 3005641 w 3412990"/>
                <a:gd name="connsiteY22" fmla="*/ 689865 h 3836087"/>
                <a:gd name="connsiteX23" fmla="*/ 3060644 w 3412990"/>
                <a:gd name="connsiteY23" fmla="*/ 720939 h 3836087"/>
                <a:gd name="connsiteX24" fmla="*/ 3110475 w 3412990"/>
                <a:gd name="connsiteY24" fmla="*/ 749864 h 3836087"/>
                <a:gd name="connsiteX25" fmla="*/ 3155606 w 3412990"/>
                <a:gd name="connsiteY25" fmla="*/ 777592 h 3836087"/>
                <a:gd name="connsiteX26" fmla="*/ 3196270 w 3412990"/>
                <a:gd name="connsiteY26" fmla="*/ 803647 h 3836087"/>
                <a:gd name="connsiteX27" fmla="*/ 3231998 w 3412990"/>
                <a:gd name="connsiteY27" fmla="*/ 828985 h 3836087"/>
                <a:gd name="connsiteX28" fmla="*/ 3264201 w 3412990"/>
                <a:gd name="connsiteY28" fmla="*/ 854323 h 3836087"/>
                <a:gd name="connsiteX29" fmla="*/ 3292407 w 3412990"/>
                <a:gd name="connsiteY29" fmla="*/ 879183 h 3836087"/>
                <a:gd name="connsiteX30" fmla="*/ 3316618 w 3412990"/>
                <a:gd name="connsiteY30" fmla="*/ 904760 h 3836087"/>
                <a:gd name="connsiteX31" fmla="*/ 3337773 w 3412990"/>
                <a:gd name="connsiteY31" fmla="*/ 931293 h 3836087"/>
                <a:gd name="connsiteX32" fmla="*/ 3355637 w 3412990"/>
                <a:gd name="connsiteY32" fmla="*/ 959022 h 3836087"/>
                <a:gd name="connsiteX33" fmla="*/ 3370445 w 3412990"/>
                <a:gd name="connsiteY33" fmla="*/ 988424 h 3836087"/>
                <a:gd name="connsiteX34" fmla="*/ 3382668 w 3412990"/>
                <a:gd name="connsiteY34" fmla="*/ 1019977 h 3836087"/>
                <a:gd name="connsiteX35" fmla="*/ 3392541 w 3412990"/>
                <a:gd name="connsiteY35" fmla="*/ 1054160 h 3836087"/>
                <a:gd name="connsiteX36" fmla="*/ 3399827 w 3412990"/>
                <a:gd name="connsiteY36" fmla="*/ 1091210 h 3836087"/>
                <a:gd name="connsiteX37" fmla="*/ 3405703 w 3412990"/>
                <a:gd name="connsiteY37" fmla="*/ 1131607 h 3836087"/>
                <a:gd name="connsiteX38" fmla="*/ 3409464 w 3412990"/>
                <a:gd name="connsiteY38" fmla="*/ 1175830 h 3836087"/>
                <a:gd name="connsiteX39" fmla="*/ 3411815 w 3412990"/>
                <a:gd name="connsiteY39" fmla="*/ 1224115 h 3836087"/>
                <a:gd name="connsiteX40" fmla="*/ 3412755 w 3412990"/>
                <a:gd name="connsiteY40" fmla="*/ 1277182 h 3836087"/>
                <a:gd name="connsiteX41" fmla="*/ 3412990 w 3412990"/>
                <a:gd name="connsiteY41" fmla="*/ 1335507 h 3836087"/>
                <a:gd name="connsiteX42" fmla="*/ 3412285 w 3412990"/>
                <a:gd name="connsiteY42" fmla="*/ 1399092 h 3836087"/>
                <a:gd name="connsiteX43" fmla="*/ 3410874 w 3412990"/>
                <a:gd name="connsiteY43" fmla="*/ 1468174 h 3836087"/>
                <a:gd name="connsiteX44" fmla="*/ 3409464 w 3412990"/>
                <a:gd name="connsiteY44" fmla="*/ 1543948 h 3836087"/>
                <a:gd name="connsiteX45" fmla="*/ 3407819 w 3412990"/>
                <a:gd name="connsiteY45" fmla="*/ 1626417 h 3836087"/>
                <a:gd name="connsiteX46" fmla="*/ 3406408 w 3412990"/>
                <a:gd name="connsiteY46" fmla="*/ 1715818 h 3836087"/>
                <a:gd name="connsiteX47" fmla="*/ 3405233 w 3412990"/>
                <a:gd name="connsiteY47" fmla="*/ 1813106 h 3836087"/>
                <a:gd name="connsiteX48" fmla="*/ 3404764 w 3412990"/>
                <a:gd name="connsiteY48" fmla="*/ 1918044 h 3836087"/>
                <a:gd name="connsiteX49" fmla="*/ 3405233 w 3412990"/>
                <a:gd name="connsiteY49" fmla="*/ 2022982 h 3836087"/>
                <a:gd name="connsiteX50" fmla="*/ 3406408 w 3412990"/>
                <a:gd name="connsiteY50" fmla="*/ 2120271 h 3836087"/>
                <a:gd name="connsiteX51" fmla="*/ 3407819 w 3412990"/>
                <a:gd name="connsiteY51" fmla="*/ 2209671 h 3836087"/>
                <a:gd name="connsiteX52" fmla="*/ 3409464 w 3412990"/>
                <a:gd name="connsiteY52" fmla="*/ 2292139 h 3836087"/>
                <a:gd name="connsiteX53" fmla="*/ 3410874 w 3412990"/>
                <a:gd name="connsiteY53" fmla="*/ 2367914 h 3836087"/>
                <a:gd name="connsiteX54" fmla="*/ 3412285 w 3412990"/>
                <a:gd name="connsiteY54" fmla="*/ 2436997 h 3836087"/>
                <a:gd name="connsiteX55" fmla="*/ 3412990 w 3412990"/>
                <a:gd name="connsiteY55" fmla="*/ 2500580 h 3836087"/>
                <a:gd name="connsiteX56" fmla="*/ 3412755 w 3412990"/>
                <a:gd name="connsiteY56" fmla="*/ 2558905 h 3836087"/>
                <a:gd name="connsiteX57" fmla="*/ 3411815 w 3412990"/>
                <a:gd name="connsiteY57" fmla="*/ 2611972 h 3836087"/>
                <a:gd name="connsiteX58" fmla="*/ 3409464 w 3412990"/>
                <a:gd name="connsiteY58" fmla="*/ 2660257 h 3836087"/>
                <a:gd name="connsiteX59" fmla="*/ 3405703 w 3412990"/>
                <a:gd name="connsiteY59" fmla="*/ 2704480 h 3836087"/>
                <a:gd name="connsiteX60" fmla="*/ 3400062 w 3412990"/>
                <a:gd name="connsiteY60" fmla="*/ 2744877 h 3836087"/>
                <a:gd name="connsiteX61" fmla="*/ 3392541 w 3412990"/>
                <a:gd name="connsiteY61" fmla="*/ 2781929 h 3836087"/>
                <a:gd name="connsiteX62" fmla="*/ 3382668 w 3412990"/>
                <a:gd name="connsiteY62" fmla="*/ 2816111 h 3836087"/>
                <a:gd name="connsiteX63" fmla="*/ 3370445 w 3412990"/>
                <a:gd name="connsiteY63" fmla="*/ 2847663 h 3836087"/>
                <a:gd name="connsiteX64" fmla="*/ 3355637 w 3412990"/>
                <a:gd name="connsiteY64" fmla="*/ 2877066 h 3836087"/>
                <a:gd name="connsiteX65" fmla="*/ 3337773 w 3412990"/>
                <a:gd name="connsiteY65" fmla="*/ 2904794 h 3836087"/>
                <a:gd name="connsiteX66" fmla="*/ 3316618 w 3412990"/>
                <a:gd name="connsiteY66" fmla="*/ 2931327 h 3836087"/>
                <a:gd name="connsiteX67" fmla="*/ 3292407 w 3412990"/>
                <a:gd name="connsiteY67" fmla="*/ 2956904 h 3836087"/>
                <a:gd name="connsiteX68" fmla="*/ 3264201 w 3412990"/>
                <a:gd name="connsiteY68" fmla="*/ 2981765 h 3836087"/>
                <a:gd name="connsiteX69" fmla="*/ 3232233 w 3412990"/>
                <a:gd name="connsiteY69" fmla="*/ 3007102 h 3836087"/>
                <a:gd name="connsiteX70" fmla="*/ 3196270 w 3412990"/>
                <a:gd name="connsiteY70" fmla="*/ 3032440 h 3836087"/>
                <a:gd name="connsiteX71" fmla="*/ 3155606 w 3412990"/>
                <a:gd name="connsiteY71" fmla="*/ 3058734 h 3836087"/>
                <a:gd name="connsiteX72" fmla="*/ 3110710 w 3412990"/>
                <a:gd name="connsiteY72" fmla="*/ 3086224 h 3836087"/>
                <a:gd name="connsiteX73" fmla="*/ 3060644 w 3412990"/>
                <a:gd name="connsiteY73" fmla="*/ 3115148 h 3836087"/>
                <a:gd name="connsiteX74" fmla="*/ 3005641 w 3412990"/>
                <a:gd name="connsiteY74" fmla="*/ 3146223 h 3836087"/>
                <a:gd name="connsiteX75" fmla="*/ 2945232 w 3412990"/>
                <a:gd name="connsiteY75" fmla="*/ 3179927 h 3836087"/>
                <a:gd name="connsiteX76" fmla="*/ 2879652 w 3412990"/>
                <a:gd name="connsiteY76" fmla="*/ 3216500 h 3836087"/>
                <a:gd name="connsiteX77" fmla="*/ 2807725 w 3412990"/>
                <a:gd name="connsiteY77" fmla="*/ 3256419 h 3836087"/>
                <a:gd name="connsiteX78" fmla="*/ 2730156 w 3412990"/>
                <a:gd name="connsiteY78" fmla="*/ 3299685 h 3836087"/>
                <a:gd name="connsiteX79" fmla="*/ 2646008 w 3412990"/>
                <a:gd name="connsiteY79" fmla="*/ 3347254 h 3836087"/>
                <a:gd name="connsiteX80" fmla="*/ 2555747 w 3412990"/>
                <a:gd name="connsiteY80" fmla="*/ 3399604 h 3836087"/>
                <a:gd name="connsiteX81" fmla="*/ 2465485 w 3412990"/>
                <a:gd name="connsiteY81" fmla="*/ 3452192 h 3836087"/>
                <a:gd name="connsiteX82" fmla="*/ 2382511 w 3412990"/>
                <a:gd name="connsiteY82" fmla="*/ 3501912 h 3836087"/>
                <a:gd name="connsiteX83" fmla="*/ 2306354 w 3412990"/>
                <a:gd name="connsiteY83" fmla="*/ 3547807 h 3836087"/>
                <a:gd name="connsiteX84" fmla="*/ 2236308 w 3412990"/>
                <a:gd name="connsiteY84" fmla="*/ 3590595 h 3836087"/>
                <a:gd name="connsiteX85" fmla="*/ 2171903 w 3412990"/>
                <a:gd name="connsiteY85" fmla="*/ 3629558 h 3836087"/>
                <a:gd name="connsiteX86" fmla="*/ 2112904 w 3412990"/>
                <a:gd name="connsiteY86" fmla="*/ 3665654 h 3836087"/>
                <a:gd name="connsiteX87" fmla="*/ 2058606 w 3412990"/>
                <a:gd name="connsiteY87" fmla="*/ 3697924 h 3836087"/>
                <a:gd name="connsiteX88" fmla="*/ 2008776 w 3412990"/>
                <a:gd name="connsiteY88" fmla="*/ 3727086 h 3836087"/>
                <a:gd name="connsiteX89" fmla="*/ 1962704 w 3412990"/>
                <a:gd name="connsiteY89" fmla="*/ 3752423 h 3836087"/>
                <a:gd name="connsiteX90" fmla="*/ 1919924 w 3412990"/>
                <a:gd name="connsiteY90" fmla="*/ 3774655 h 3836087"/>
                <a:gd name="connsiteX91" fmla="*/ 1879966 w 3412990"/>
                <a:gd name="connsiteY91" fmla="*/ 3793299 h 3836087"/>
                <a:gd name="connsiteX92" fmla="*/ 1842356 w 3412990"/>
                <a:gd name="connsiteY92" fmla="*/ 3808837 h 3836087"/>
                <a:gd name="connsiteX93" fmla="*/ 1806863 w 3412990"/>
                <a:gd name="connsiteY93" fmla="*/ 3820789 h 3836087"/>
                <a:gd name="connsiteX94" fmla="*/ 1772546 w 3412990"/>
                <a:gd name="connsiteY94" fmla="*/ 3829156 h 3836087"/>
                <a:gd name="connsiteX95" fmla="*/ 1739167 w 3412990"/>
                <a:gd name="connsiteY95" fmla="*/ 3834414 h 3836087"/>
                <a:gd name="connsiteX96" fmla="*/ 1706731 w 3412990"/>
                <a:gd name="connsiteY96" fmla="*/ 3836087 h 3836087"/>
                <a:gd name="connsiteX97" fmla="*/ 1673822 w 3412990"/>
                <a:gd name="connsiteY97" fmla="*/ 3834414 h 3836087"/>
                <a:gd name="connsiteX98" fmla="*/ 1640445 w 3412990"/>
                <a:gd name="connsiteY98" fmla="*/ 3829156 h 3836087"/>
                <a:gd name="connsiteX99" fmla="*/ 1606128 w 3412990"/>
                <a:gd name="connsiteY99" fmla="*/ 3820789 h 3836087"/>
                <a:gd name="connsiteX100" fmla="*/ 1570633 w 3412990"/>
                <a:gd name="connsiteY100" fmla="*/ 3808837 h 3836087"/>
                <a:gd name="connsiteX101" fmla="*/ 1533026 w 3412990"/>
                <a:gd name="connsiteY101" fmla="*/ 3793299 h 3836087"/>
                <a:gd name="connsiteX102" fmla="*/ 1493066 w 3412990"/>
                <a:gd name="connsiteY102" fmla="*/ 3774655 h 3836087"/>
                <a:gd name="connsiteX103" fmla="*/ 1450286 w 3412990"/>
                <a:gd name="connsiteY103" fmla="*/ 3752423 h 3836087"/>
                <a:gd name="connsiteX104" fmla="*/ 1404215 w 3412990"/>
                <a:gd name="connsiteY104" fmla="*/ 3727086 h 3836087"/>
                <a:gd name="connsiteX105" fmla="*/ 1354383 w 3412990"/>
                <a:gd name="connsiteY105" fmla="*/ 3697924 h 3836087"/>
                <a:gd name="connsiteX106" fmla="*/ 1300086 w 3412990"/>
                <a:gd name="connsiteY106" fmla="*/ 3665654 h 3836087"/>
                <a:gd name="connsiteX107" fmla="*/ 1241088 w 3412990"/>
                <a:gd name="connsiteY107" fmla="*/ 3629558 h 3836087"/>
                <a:gd name="connsiteX108" fmla="*/ 1176683 w 3412990"/>
                <a:gd name="connsiteY108" fmla="*/ 3590595 h 3836087"/>
                <a:gd name="connsiteX109" fmla="*/ 1106636 w 3412990"/>
                <a:gd name="connsiteY109" fmla="*/ 3547807 h 3836087"/>
                <a:gd name="connsiteX110" fmla="*/ 1030479 w 3412990"/>
                <a:gd name="connsiteY110" fmla="*/ 3501912 h 3836087"/>
                <a:gd name="connsiteX111" fmla="*/ 947505 w 3412990"/>
                <a:gd name="connsiteY111" fmla="*/ 3452192 h 3836087"/>
                <a:gd name="connsiteX112" fmla="*/ 857244 w 3412990"/>
                <a:gd name="connsiteY112" fmla="*/ 3399604 h 3836087"/>
                <a:gd name="connsiteX113" fmla="*/ 766983 w 3412990"/>
                <a:gd name="connsiteY113" fmla="*/ 3347254 h 3836087"/>
                <a:gd name="connsiteX114" fmla="*/ 682833 w 3412990"/>
                <a:gd name="connsiteY114" fmla="*/ 3299685 h 3836087"/>
                <a:gd name="connsiteX115" fmla="*/ 605266 w 3412990"/>
                <a:gd name="connsiteY115" fmla="*/ 3256180 h 3836087"/>
                <a:gd name="connsiteX116" fmla="*/ 533338 w 3412990"/>
                <a:gd name="connsiteY116" fmla="*/ 3216261 h 3836087"/>
                <a:gd name="connsiteX117" fmla="*/ 467758 w 3412990"/>
                <a:gd name="connsiteY117" fmla="*/ 3179927 h 3836087"/>
                <a:gd name="connsiteX118" fmla="*/ 407350 w 3412990"/>
                <a:gd name="connsiteY118" fmla="*/ 3146223 h 3836087"/>
                <a:gd name="connsiteX119" fmla="*/ 352347 w 3412990"/>
                <a:gd name="connsiteY119" fmla="*/ 3115148 h 3836087"/>
                <a:gd name="connsiteX120" fmla="*/ 302515 w 3412990"/>
                <a:gd name="connsiteY120" fmla="*/ 3086224 h 3836087"/>
                <a:gd name="connsiteX121" fmla="*/ 257384 w 3412990"/>
                <a:gd name="connsiteY121" fmla="*/ 3058496 h 3836087"/>
                <a:gd name="connsiteX122" fmla="*/ 216720 w 3412990"/>
                <a:gd name="connsiteY122" fmla="*/ 3032440 h 3836087"/>
                <a:gd name="connsiteX123" fmla="*/ 180992 w 3412990"/>
                <a:gd name="connsiteY123" fmla="*/ 3007102 h 3836087"/>
                <a:gd name="connsiteX124" fmla="*/ 148789 w 3412990"/>
                <a:gd name="connsiteY124" fmla="*/ 2981765 h 3836087"/>
                <a:gd name="connsiteX125" fmla="*/ 120583 w 3412990"/>
                <a:gd name="connsiteY125" fmla="*/ 2956904 h 3836087"/>
                <a:gd name="connsiteX126" fmla="*/ 96372 w 3412990"/>
                <a:gd name="connsiteY126" fmla="*/ 2931327 h 3836087"/>
                <a:gd name="connsiteX127" fmla="*/ 75218 w 3412990"/>
                <a:gd name="connsiteY127" fmla="*/ 2904794 h 3836087"/>
                <a:gd name="connsiteX128" fmla="*/ 57354 w 3412990"/>
                <a:gd name="connsiteY128" fmla="*/ 2877066 h 3836087"/>
                <a:gd name="connsiteX129" fmla="*/ 42545 w 3412990"/>
                <a:gd name="connsiteY129" fmla="*/ 2847663 h 3836087"/>
                <a:gd name="connsiteX130" fmla="*/ 30322 w 3412990"/>
                <a:gd name="connsiteY130" fmla="*/ 2816111 h 3836087"/>
                <a:gd name="connsiteX131" fmla="*/ 20450 w 3412990"/>
                <a:gd name="connsiteY131" fmla="*/ 2781929 h 3836087"/>
                <a:gd name="connsiteX132" fmla="*/ 13163 w 3412990"/>
                <a:gd name="connsiteY132" fmla="*/ 2744877 h 3836087"/>
                <a:gd name="connsiteX133" fmla="*/ 7287 w 3412990"/>
                <a:gd name="connsiteY133" fmla="*/ 2704480 h 3836087"/>
                <a:gd name="connsiteX134" fmla="*/ 3526 w 3412990"/>
                <a:gd name="connsiteY134" fmla="*/ 2660257 h 3836087"/>
                <a:gd name="connsiteX135" fmla="*/ 1175 w 3412990"/>
                <a:gd name="connsiteY135" fmla="*/ 2611972 h 3836087"/>
                <a:gd name="connsiteX136" fmla="*/ 235 w 3412990"/>
                <a:gd name="connsiteY136" fmla="*/ 2558905 h 3836087"/>
                <a:gd name="connsiteX137" fmla="*/ 0 w 3412990"/>
                <a:gd name="connsiteY137" fmla="*/ 2500580 h 3836087"/>
                <a:gd name="connsiteX138" fmla="*/ 705 w 3412990"/>
                <a:gd name="connsiteY138" fmla="*/ 2436997 h 3836087"/>
                <a:gd name="connsiteX139" fmla="*/ 2116 w 3412990"/>
                <a:gd name="connsiteY139" fmla="*/ 2367914 h 3836087"/>
                <a:gd name="connsiteX140" fmla="*/ 3526 w 3412990"/>
                <a:gd name="connsiteY140" fmla="*/ 2292139 h 3836087"/>
                <a:gd name="connsiteX141" fmla="*/ 5171 w 3412990"/>
                <a:gd name="connsiteY141" fmla="*/ 2209671 h 3836087"/>
                <a:gd name="connsiteX142" fmla="*/ 6582 w 3412990"/>
                <a:gd name="connsiteY142" fmla="*/ 2120271 h 3836087"/>
                <a:gd name="connsiteX143" fmla="*/ 7757 w 3412990"/>
                <a:gd name="connsiteY143" fmla="*/ 2022982 h 3836087"/>
                <a:gd name="connsiteX144" fmla="*/ 8227 w 3412990"/>
                <a:gd name="connsiteY144" fmla="*/ 1918044 h 3836087"/>
                <a:gd name="connsiteX145" fmla="*/ 7757 w 3412990"/>
                <a:gd name="connsiteY145" fmla="*/ 1813106 h 3836087"/>
                <a:gd name="connsiteX146" fmla="*/ 6582 w 3412990"/>
                <a:gd name="connsiteY146" fmla="*/ 1715818 h 3836087"/>
                <a:gd name="connsiteX147" fmla="*/ 5171 w 3412990"/>
                <a:gd name="connsiteY147" fmla="*/ 1626417 h 3836087"/>
                <a:gd name="connsiteX148" fmla="*/ 3526 w 3412990"/>
                <a:gd name="connsiteY148" fmla="*/ 1543948 h 3836087"/>
                <a:gd name="connsiteX149" fmla="*/ 2116 w 3412990"/>
                <a:gd name="connsiteY149" fmla="*/ 1468174 h 3836087"/>
                <a:gd name="connsiteX150" fmla="*/ 705 w 3412990"/>
                <a:gd name="connsiteY150" fmla="*/ 1399092 h 3836087"/>
                <a:gd name="connsiteX151" fmla="*/ 0 w 3412990"/>
                <a:gd name="connsiteY151" fmla="*/ 1335507 h 3836087"/>
                <a:gd name="connsiteX152" fmla="*/ 235 w 3412990"/>
                <a:gd name="connsiteY152" fmla="*/ 1277182 h 3836087"/>
                <a:gd name="connsiteX153" fmla="*/ 1175 w 3412990"/>
                <a:gd name="connsiteY153" fmla="*/ 1224115 h 3836087"/>
                <a:gd name="connsiteX154" fmla="*/ 3526 w 3412990"/>
                <a:gd name="connsiteY154" fmla="*/ 1175830 h 3836087"/>
                <a:gd name="connsiteX155" fmla="*/ 7287 w 3412990"/>
                <a:gd name="connsiteY155" fmla="*/ 1131607 h 3836087"/>
                <a:gd name="connsiteX156" fmla="*/ 12928 w 3412990"/>
                <a:gd name="connsiteY156" fmla="*/ 1091210 h 3836087"/>
                <a:gd name="connsiteX157" fmla="*/ 20450 w 3412990"/>
                <a:gd name="connsiteY157" fmla="*/ 1054160 h 3836087"/>
                <a:gd name="connsiteX158" fmla="*/ 30322 w 3412990"/>
                <a:gd name="connsiteY158" fmla="*/ 1019977 h 3836087"/>
                <a:gd name="connsiteX159" fmla="*/ 42545 w 3412990"/>
                <a:gd name="connsiteY159" fmla="*/ 988424 h 3836087"/>
                <a:gd name="connsiteX160" fmla="*/ 57354 w 3412990"/>
                <a:gd name="connsiteY160" fmla="*/ 959022 h 3836087"/>
                <a:gd name="connsiteX161" fmla="*/ 75218 w 3412990"/>
                <a:gd name="connsiteY161" fmla="*/ 931293 h 3836087"/>
                <a:gd name="connsiteX162" fmla="*/ 96372 w 3412990"/>
                <a:gd name="connsiteY162" fmla="*/ 904760 h 3836087"/>
                <a:gd name="connsiteX163" fmla="*/ 120583 w 3412990"/>
                <a:gd name="connsiteY163" fmla="*/ 879183 h 3836087"/>
                <a:gd name="connsiteX164" fmla="*/ 148789 w 3412990"/>
                <a:gd name="connsiteY164" fmla="*/ 854323 h 3836087"/>
                <a:gd name="connsiteX165" fmla="*/ 180757 w 3412990"/>
                <a:gd name="connsiteY165" fmla="*/ 828985 h 3836087"/>
                <a:gd name="connsiteX166" fmla="*/ 216720 w 3412990"/>
                <a:gd name="connsiteY166" fmla="*/ 803647 h 3836087"/>
                <a:gd name="connsiteX167" fmla="*/ 257384 w 3412990"/>
                <a:gd name="connsiteY167" fmla="*/ 777353 h 3836087"/>
                <a:gd name="connsiteX168" fmla="*/ 302280 w 3412990"/>
                <a:gd name="connsiteY168" fmla="*/ 749864 h 3836087"/>
                <a:gd name="connsiteX169" fmla="*/ 352347 w 3412990"/>
                <a:gd name="connsiteY169" fmla="*/ 720939 h 3836087"/>
                <a:gd name="connsiteX170" fmla="*/ 407350 w 3412990"/>
                <a:gd name="connsiteY170" fmla="*/ 689865 h 3836087"/>
                <a:gd name="connsiteX171" fmla="*/ 467758 w 3412990"/>
                <a:gd name="connsiteY171" fmla="*/ 656161 h 3836087"/>
                <a:gd name="connsiteX172" fmla="*/ 533338 w 3412990"/>
                <a:gd name="connsiteY172" fmla="*/ 619588 h 3836087"/>
                <a:gd name="connsiteX173" fmla="*/ 605266 w 3412990"/>
                <a:gd name="connsiteY173" fmla="*/ 579668 h 3836087"/>
                <a:gd name="connsiteX174" fmla="*/ 682833 w 3412990"/>
                <a:gd name="connsiteY174" fmla="*/ 536402 h 3836087"/>
                <a:gd name="connsiteX175" fmla="*/ 766983 w 3412990"/>
                <a:gd name="connsiteY175" fmla="*/ 488834 h 3836087"/>
                <a:gd name="connsiteX176" fmla="*/ 857244 w 3412990"/>
                <a:gd name="connsiteY176" fmla="*/ 436484 h 3836087"/>
                <a:gd name="connsiteX177" fmla="*/ 947505 w 3412990"/>
                <a:gd name="connsiteY177" fmla="*/ 383896 h 3836087"/>
                <a:gd name="connsiteX178" fmla="*/ 1030479 w 3412990"/>
                <a:gd name="connsiteY178" fmla="*/ 334176 h 3836087"/>
                <a:gd name="connsiteX179" fmla="*/ 1106636 w 3412990"/>
                <a:gd name="connsiteY179" fmla="*/ 288280 h 3836087"/>
                <a:gd name="connsiteX180" fmla="*/ 1176683 w 3412990"/>
                <a:gd name="connsiteY180" fmla="*/ 245493 h 3836087"/>
                <a:gd name="connsiteX181" fmla="*/ 1241088 w 3412990"/>
                <a:gd name="connsiteY181" fmla="*/ 206529 h 3836087"/>
                <a:gd name="connsiteX182" fmla="*/ 1300086 w 3412990"/>
                <a:gd name="connsiteY182" fmla="*/ 170435 h 3836087"/>
                <a:gd name="connsiteX183" fmla="*/ 1354383 w 3412990"/>
                <a:gd name="connsiteY183" fmla="*/ 138165 h 3836087"/>
                <a:gd name="connsiteX184" fmla="*/ 1404215 w 3412990"/>
                <a:gd name="connsiteY184" fmla="*/ 109001 h 3836087"/>
                <a:gd name="connsiteX185" fmla="*/ 1450286 w 3412990"/>
                <a:gd name="connsiteY185" fmla="*/ 83664 h 3836087"/>
                <a:gd name="connsiteX186" fmla="*/ 1493066 w 3412990"/>
                <a:gd name="connsiteY186" fmla="*/ 61433 h 3836087"/>
                <a:gd name="connsiteX187" fmla="*/ 1533026 w 3412990"/>
                <a:gd name="connsiteY187" fmla="*/ 42788 h 3836087"/>
                <a:gd name="connsiteX188" fmla="*/ 1570633 w 3412990"/>
                <a:gd name="connsiteY188" fmla="*/ 27250 h 3836087"/>
                <a:gd name="connsiteX189" fmla="*/ 1606128 w 3412990"/>
                <a:gd name="connsiteY189" fmla="*/ 15299 h 3836087"/>
                <a:gd name="connsiteX190" fmla="*/ 1640445 w 3412990"/>
                <a:gd name="connsiteY190" fmla="*/ 6933 h 3836087"/>
                <a:gd name="connsiteX191" fmla="*/ 1673822 w 3412990"/>
                <a:gd name="connsiteY191" fmla="*/ 1673 h 3836087"/>
                <a:gd name="connsiteX192" fmla="*/ 1706731 w 3412990"/>
                <a:gd name="connsiteY192" fmla="*/ 0 h 383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3412990" h="3836087">
                  <a:moveTo>
                    <a:pt x="1706731" y="0"/>
                  </a:moveTo>
                  <a:lnTo>
                    <a:pt x="1739167" y="1673"/>
                  </a:lnTo>
                  <a:lnTo>
                    <a:pt x="1772546" y="6933"/>
                  </a:lnTo>
                  <a:lnTo>
                    <a:pt x="1806863" y="15299"/>
                  </a:lnTo>
                  <a:lnTo>
                    <a:pt x="1842356" y="27250"/>
                  </a:lnTo>
                  <a:lnTo>
                    <a:pt x="1879966" y="42788"/>
                  </a:lnTo>
                  <a:lnTo>
                    <a:pt x="1919924" y="61433"/>
                  </a:lnTo>
                  <a:lnTo>
                    <a:pt x="1962704" y="83664"/>
                  </a:lnTo>
                  <a:lnTo>
                    <a:pt x="2008776" y="109001"/>
                  </a:lnTo>
                  <a:lnTo>
                    <a:pt x="2058606" y="138165"/>
                  </a:lnTo>
                  <a:lnTo>
                    <a:pt x="2112904" y="170435"/>
                  </a:lnTo>
                  <a:lnTo>
                    <a:pt x="2171903" y="206529"/>
                  </a:lnTo>
                  <a:lnTo>
                    <a:pt x="2236308" y="245493"/>
                  </a:lnTo>
                  <a:lnTo>
                    <a:pt x="2306354" y="288280"/>
                  </a:lnTo>
                  <a:lnTo>
                    <a:pt x="2382511" y="334176"/>
                  </a:lnTo>
                  <a:lnTo>
                    <a:pt x="2465485" y="383896"/>
                  </a:lnTo>
                  <a:lnTo>
                    <a:pt x="2555747" y="436484"/>
                  </a:lnTo>
                  <a:lnTo>
                    <a:pt x="2646008" y="488834"/>
                  </a:lnTo>
                  <a:lnTo>
                    <a:pt x="2730156" y="536402"/>
                  </a:lnTo>
                  <a:lnTo>
                    <a:pt x="2807725" y="579907"/>
                  </a:lnTo>
                  <a:lnTo>
                    <a:pt x="2879652" y="619826"/>
                  </a:lnTo>
                  <a:lnTo>
                    <a:pt x="2945232" y="656161"/>
                  </a:lnTo>
                  <a:lnTo>
                    <a:pt x="3005641" y="689865"/>
                  </a:lnTo>
                  <a:lnTo>
                    <a:pt x="3060644" y="720939"/>
                  </a:lnTo>
                  <a:lnTo>
                    <a:pt x="3110475" y="749864"/>
                  </a:lnTo>
                  <a:lnTo>
                    <a:pt x="3155606" y="777592"/>
                  </a:lnTo>
                  <a:lnTo>
                    <a:pt x="3196270" y="803647"/>
                  </a:lnTo>
                  <a:lnTo>
                    <a:pt x="3231998" y="828985"/>
                  </a:lnTo>
                  <a:lnTo>
                    <a:pt x="3264201" y="854323"/>
                  </a:lnTo>
                  <a:lnTo>
                    <a:pt x="3292407" y="879183"/>
                  </a:lnTo>
                  <a:lnTo>
                    <a:pt x="3316618" y="904760"/>
                  </a:lnTo>
                  <a:lnTo>
                    <a:pt x="3337773" y="931293"/>
                  </a:lnTo>
                  <a:lnTo>
                    <a:pt x="3355637" y="959022"/>
                  </a:lnTo>
                  <a:lnTo>
                    <a:pt x="3370445" y="988424"/>
                  </a:lnTo>
                  <a:lnTo>
                    <a:pt x="3382668" y="1019977"/>
                  </a:lnTo>
                  <a:lnTo>
                    <a:pt x="3392541" y="1054160"/>
                  </a:lnTo>
                  <a:lnTo>
                    <a:pt x="3399827" y="1091210"/>
                  </a:lnTo>
                  <a:lnTo>
                    <a:pt x="3405703" y="1131607"/>
                  </a:lnTo>
                  <a:lnTo>
                    <a:pt x="3409464" y="1175830"/>
                  </a:lnTo>
                  <a:lnTo>
                    <a:pt x="3411815" y="1224115"/>
                  </a:lnTo>
                  <a:lnTo>
                    <a:pt x="3412755" y="1277182"/>
                  </a:lnTo>
                  <a:lnTo>
                    <a:pt x="3412990" y="1335507"/>
                  </a:lnTo>
                  <a:lnTo>
                    <a:pt x="3412285" y="1399092"/>
                  </a:lnTo>
                  <a:lnTo>
                    <a:pt x="3410874" y="1468174"/>
                  </a:lnTo>
                  <a:lnTo>
                    <a:pt x="3409464" y="1543948"/>
                  </a:lnTo>
                  <a:lnTo>
                    <a:pt x="3407819" y="1626417"/>
                  </a:lnTo>
                  <a:lnTo>
                    <a:pt x="3406408" y="1715818"/>
                  </a:lnTo>
                  <a:lnTo>
                    <a:pt x="3405233" y="1813106"/>
                  </a:lnTo>
                  <a:lnTo>
                    <a:pt x="3404764" y="1918044"/>
                  </a:lnTo>
                  <a:lnTo>
                    <a:pt x="3405233" y="2022982"/>
                  </a:lnTo>
                  <a:lnTo>
                    <a:pt x="3406408" y="2120271"/>
                  </a:lnTo>
                  <a:lnTo>
                    <a:pt x="3407819" y="2209671"/>
                  </a:lnTo>
                  <a:lnTo>
                    <a:pt x="3409464" y="2292139"/>
                  </a:lnTo>
                  <a:lnTo>
                    <a:pt x="3410874" y="2367914"/>
                  </a:lnTo>
                  <a:lnTo>
                    <a:pt x="3412285" y="2436997"/>
                  </a:lnTo>
                  <a:lnTo>
                    <a:pt x="3412990" y="2500580"/>
                  </a:lnTo>
                  <a:lnTo>
                    <a:pt x="3412755" y="2558905"/>
                  </a:lnTo>
                  <a:lnTo>
                    <a:pt x="3411815" y="2611972"/>
                  </a:lnTo>
                  <a:lnTo>
                    <a:pt x="3409464" y="2660257"/>
                  </a:lnTo>
                  <a:lnTo>
                    <a:pt x="3405703" y="2704480"/>
                  </a:lnTo>
                  <a:lnTo>
                    <a:pt x="3400062" y="2744877"/>
                  </a:lnTo>
                  <a:lnTo>
                    <a:pt x="3392541" y="2781929"/>
                  </a:lnTo>
                  <a:lnTo>
                    <a:pt x="3382668" y="2816111"/>
                  </a:lnTo>
                  <a:lnTo>
                    <a:pt x="3370445" y="2847663"/>
                  </a:lnTo>
                  <a:lnTo>
                    <a:pt x="3355637" y="2877066"/>
                  </a:lnTo>
                  <a:lnTo>
                    <a:pt x="3337773" y="2904794"/>
                  </a:lnTo>
                  <a:lnTo>
                    <a:pt x="3316618" y="2931327"/>
                  </a:lnTo>
                  <a:lnTo>
                    <a:pt x="3292407" y="2956904"/>
                  </a:lnTo>
                  <a:lnTo>
                    <a:pt x="3264201" y="2981765"/>
                  </a:lnTo>
                  <a:lnTo>
                    <a:pt x="3232233" y="3007102"/>
                  </a:lnTo>
                  <a:lnTo>
                    <a:pt x="3196270" y="3032440"/>
                  </a:lnTo>
                  <a:lnTo>
                    <a:pt x="3155606" y="3058734"/>
                  </a:lnTo>
                  <a:lnTo>
                    <a:pt x="3110710" y="3086224"/>
                  </a:lnTo>
                  <a:lnTo>
                    <a:pt x="3060644" y="3115148"/>
                  </a:lnTo>
                  <a:lnTo>
                    <a:pt x="3005641" y="3146223"/>
                  </a:lnTo>
                  <a:lnTo>
                    <a:pt x="2945232" y="3179927"/>
                  </a:lnTo>
                  <a:lnTo>
                    <a:pt x="2879652" y="3216500"/>
                  </a:lnTo>
                  <a:lnTo>
                    <a:pt x="2807725" y="3256419"/>
                  </a:lnTo>
                  <a:lnTo>
                    <a:pt x="2730156" y="3299685"/>
                  </a:lnTo>
                  <a:lnTo>
                    <a:pt x="2646008" y="3347254"/>
                  </a:lnTo>
                  <a:lnTo>
                    <a:pt x="2555747" y="3399604"/>
                  </a:lnTo>
                  <a:lnTo>
                    <a:pt x="2465485" y="3452192"/>
                  </a:lnTo>
                  <a:lnTo>
                    <a:pt x="2382511" y="3501912"/>
                  </a:lnTo>
                  <a:lnTo>
                    <a:pt x="2306354" y="3547807"/>
                  </a:lnTo>
                  <a:lnTo>
                    <a:pt x="2236308" y="3590595"/>
                  </a:lnTo>
                  <a:lnTo>
                    <a:pt x="2171903" y="3629558"/>
                  </a:lnTo>
                  <a:lnTo>
                    <a:pt x="2112904" y="3665654"/>
                  </a:lnTo>
                  <a:lnTo>
                    <a:pt x="2058606" y="3697924"/>
                  </a:lnTo>
                  <a:lnTo>
                    <a:pt x="2008776" y="3727086"/>
                  </a:lnTo>
                  <a:lnTo>
                    <a:pt x="1962704" y="3752423"/>
                  </a:lnTo>
                  <a:lnTo>
                    <a:pt x="1919924" y="3774655"/>
                  </a:lnTo>
                  <a:lnTo>
                    <a:pt x="1879966" y="3793299"/>
                  </a:lnTo>
                  <a:lnTo>
                    <a:pt x="1842356" y="3808837"/>
                  </a:lnTo>
                  <a:lnTo>
                    <a:pt x="1806863" y="3820789"/>
                  </a:lnTo>
                  <a:lnTo>
                    <a:pt x="1772546" y="3829156"/>
                  </a:lnTo>
                  <a:lnTo>
                    <a:pt x="1739167" y="3834414"/>
                  </a:lnTo>
                  <a:lnTo>
                    <a:pt x="1706731" y="3836087"/>
                  </a:lnTo>
                  <a:lnTo>
                    <a:pt x="1673822" y="3834414"/>
                  </a:lnTo>
                  <a:lnTo>
                    <a:pt x="1640445" y="3829156"/>
                  </a:lnTo>
                  <a:lnTo>
                    <a:pt x="1606128" y="3820789"/>
                  </a:lnTo>
                  <a:lnTo>
                    <a:pt x="1570633" y="3808837"/>
                  </a:lnTo>
                  <a:lnTo>
                    <a:pt x="1533026" y="3793299"/>
                  </a:lnTo>
                  <a:lnTo>
                    <a:pt x="1493066" y="3774655"/>
                  </a:lnTo>
                  <a:lnTo>
                    <a:pt x="1450286" y="3752423"/>
                  </a:lnTo>
                  <a:lnTo>
                    <a:pt x="1404215" y="3727086"/>
                  </a:lnTo>
                  <a:lnTo>
                    <a:pt x="1354383" y="3697924"/>
                  </a:lnTo>
                  <a:lnTo>
                    <a:pt x="1300086" y="3665654"/>
                  </a:lnTo>
                  <a:lnTo>
                    <a:pt x="1241088" y="3629558"/>
                  </a:lnTo>
                  <a:lnTo>
                    <a:pt x="1176683" y="3590595"/>
                  </a:lnTo>
                  <a:lnTo>
                    <a:pt x="1106636" y="3547807"/>
                  </a:lnTo>
                  <a:lnTo>
                    <a:pt x="1030479" y="3501912"/>
                  </a:lnTo>
                  <a:lnTo>
                    <a:pt x="947505" y="3452192"/>
                  </a:lnTo>
                  <a:lnTo>
                    <a:pt x="857244" y="3399604"/>
                  </a:lnTo>
                  <a:lnTo>
                    <a:pt x="766983" y="3347254"/>
                  </a:lnTo>
                  <a:lnTo>
                    <a:pt x="682833" y="3299685"/>
                  </a:lnTo>
                  <a:lnTo>
                    <a:pt x="605266" y="3256180"/>
                  </a:lnTo>
                  <a:lnTo>
                    <a:pt x="533338" y="3216261"/>
                  </a:lnTo>
                  <a:lnTo>
                    <a:pt x="467758" y="3179927"/>
                  </a:lnTo>
                  <a:lnTo>
                    <a:pt x="407350" y="3146223"/>
                  </a:lnTo>
                  <a:lnTo>
                    <a:pt x="352347" y="3115148"/>
                  </a:lnTo>
                  <a:lnTo>
                    <a:pt x="302515" y="3086224"/>
                  </a:lnTo>
                  <a:lnTo>
                    <a:pt x="257384" y="3058496"/>
                  </a:lnTo>
                  <a:lnTo>
                    <a:pt x="216720" y="3032440"/>
                  </a:lnTo>
                  <a:lnTo>
                    <a:pt x="180992" y="3007102"/>
                  </a:lnTo>
                  <a:lnTo>
                    <a:pt x="148789" y="2981765"/>
                  </a:lnTo>
                  <a:lnTo>
                    <a:pt x="120583" y="2956904"/>
                  </a:lnTo>
                  <a:lnTo>
                    <a:pt x="96372" y="2931327"/>
                  </a:lnTo>
                  <a:lnTo>
                    <a:pt x="75218" y="2904794"/>
                  </a:lnTo>
                  <a:lnTo>
                    <a:pt x="57354" y="2877066"/>
                  </a:lnTo>
                  <a:lnTo>
                    <a:pt x="42545" y="2847663"/>
                  </a:lnTo>
                  <a:lnTo>
                    <a:pt x="30322" y="2816111"/>
                  </a:lnTo>
                  <a:lnTo>
                    <a:pt x="20450" y="2781929"/>
                  </a:lnTo>
                  <a:lnTo>
                    <a:pt x="13163" y="2744877"/>
                  </a:lnTo>
                  <a:lnTo>
                    <a:pt x="7287" y="2704480"/>
                  </a:lnTo>
                  <a:lnTo>
                    <a:pt x="3526" y="2660257"/>
                  </a:lnTo>
                  <a:lnTo>
                    <a:pt x="1175" y="2611972"/>
                  </a:lnTo>
                  <a:lnTo>
                    <a:pt x="235" y="2558905"/>
                  </a:lnTo>
                  <a:lnTo>
                    <a:pt x="0" y="2500580"/>
                  </a:lnTo>
                  <a:lnTo>
                    <a:pt x="705" y="2436997"/>
                  </a:lnTo>
                  <a:lnTo>
                    <a:pt x="2116" y="2367914"/>
                  </a:lnTo>
                  <a:lnTo>
                    <a:pt x="3526" y="2292139"/>
                  </a:lnTo>
                  <a:lnTo>
                    <a:pt x="5171" y="2209671"/>
                  </a:lnTo>
                  <a:lnTo>
                    <a:pt x="6582" y="2120271"/>
                  </a:lnTo>
                  <a:lnTo>
                    <a:pt x="7757" y="2022982"/>
                  </a:lnTo>
                  <a:lnTo>
                    <a:pt x="8227" y="1918044"/>
                  </a:lnTo>
                  <a:lnTo>
                    <a:pt x="7757" y="1813106"/>
                  </a:lnTo>
                  <a:lnTo>
                    <a:pt x="6582" y="1715818"/>
                  </a:lnTo>
                  <a:lnTo>
                    <a:pt x="5171" y="1626417"/>
                  </a:lnTo>
                  <a:lnTo>
                    <a:pt x="3526" y="1543948"/>
                  </a:lnTo>
                  <a:lnTo>
                    <a:pt x="2116" y="1468174"/>
                  </a:lnTo>
                  <a:lnTo>
                    <a:pt x="705" y="1399092"/>
                  </a:lnTo>
                  <a:lnTo>
                    <a:pt x="0" y="1335507"/>
                  </a:lnTo>
                  <a:lnTo>
                    <a:pt x="235" y="1277182"/>
                  </a:lnTo>
                  <a:lnTo>
                    <a:pt x="1175" y="1224115"/>
                  </a:lnTo>
                  <a:lnTo>
                    <a:pt x="3526" y="1175830"/>
                  </a:lnTo>
                  <a:lnTo>
                    <a:pt x="7287" y="1131607"/>
                  </a:lnTo>
                  <a:lnTo>
                    <a:pt x="12928" y="1091210"/>
                  </a:lnTo>
                  <a:lnTo>
                    <a:pt x="20450" y="1054160"/>
                  </a:lnTo>
                  <a:lnTo>
                    <a:pt x="30322" y="1019977"/>
                  </a:lnTo>
                  <a:lnTo>
                    <a:pt x="42545" y="988424"/>
                  </a:lnTo>
                  <a:lnTo>
                    <a:pt x="57354" y="959022"/>
                  </a:lnTo>
                  <a:lnTo>
                    <a:pt x="75218" y="931293"/>
                  </a:lnTo>
                  <a:lnTo>
                    <a:pt x="96372" y="904760"/>
                  </a:lnTo>
                  <a:lnTo>
                    <a:pt x="120583" y="879183"/>
                  </a:lnTo>
                  <a:lnTo>
                    <a:pt x="148789" y="854323"/>
                  </a:lnTo>
                  <a:lnTo>
                    <a:pt x="180757" y="828985"/>
                  </a:lnTo>
                  <a:lnTo>
                    <a:pt x="216720" y="803647"/>
                  </a:lnTo>
                  <a:lnTo>
                    <a:pt x="257384" y="777353"/>
                  </a:lnTo>
                  <a:lnTo>
                    <a:pt x="302280" y="749864"/>
                  </a:lnTo>
                  <a:lnTo>
                    <a:pt x="352347" y="720939"/>
                  </a:lnTo>
                  <a:lnTo>
                    <a:pt x="407350" y="689865"/>
                  </a:lnTo>
                  <a:lnTo>
                    <a:pt x="467758" y="656161"/>
                  </a:lnTo>
                  <a:lnTo>
                    <a:pt x="533338" y="619588"/>
                  </a:lnTo>
                  <a:lnTo>
                    <a:pt x="605266" y="579668"/>
                  </a:lnTo>
                  <a:lnTo>
                    <a:pt x="682833" y="536402"/>
                  </a:lnTo>
                  <a:lnTo>
                    <a:pt x="766983" y="488834"/>
                  </a:lnTo>
                  <a:lnTo>
                    <a:pt x="857244" y="436484"/>
                  </a:lnTo>
                  <a:lnTo>
                    <a:pt x="947505" y="383896"/>
                  </a:lnTo>
                  <a:lnTo>
                    <a:pt x="1030479" y="334176"/>
                  </a:lnTo>
                  <a:lnTo>
                    <a:pt x="1106636" y="288280"/>
                  </a:lnTo>
                  <a:lnTo>
                    <a:pt x="1176683" y="245493"/>
                  </a:lnTo>
                  <a:lnTo>
                    <a:pt x="1241088" y="206529"/>
                  </a:lnTo>
                  <a:lnTo>
                    <a:pt x="1300086" y="170435"/>
                  </a:lnTo>
                  <a:lnTo>
                    <a:pt x="1354383" y="138165"/>
                  </a:lnTo>
                  <a:lnTo>
                    <a:pt x="1404215" y="109001"/>
                  </a:lnTo>
                  <a:lnTo>
                    <a:pt x="1450286" y="83664"/>
                  </a:lnTo>
                  <a:lnTo>
                    <a:pt x="1493066" y="61433"/>
                  </a:lnTo>
                  <a:lnTo>
                    <a:pt x="1533026" y="42788"/>
                  </a:lnTo>
                  <a:lnTo>
                    <a:pt x="1570633" y="27250"/>
                  </a:lnTo>
                  <a:lnTo>
                    <a:pt x="1606128" y="15299"/>
                  </a:lnTo>
                  <a:lnTo>
                    <a:pt x="1640445" y="6933"/>
                  </a:lnTo>
                  <a:lnTo>
                    <a:pt x="1673822" y="1673"/>
                  </a:lnTo>
                  <a:lnTo>
                    <a:pt x="1706731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chemeClr val="bg1">
                    <a:alpha val="0"/>
                  </a:schemeClr>
                </a:gs>
                <a:gs pos="80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37F8B2-A780-095F-50D0-DB3D776C15D5}"/>
              </a:ext>
            </a:extLst>
          </p:cNvPr>
          <p:cNvSpPr txBox="1"/>
          <p:nvPr/>
        </p:nvSpPr>
        <p:spPr>
          <a:xfrm>
            <a:off x="4429808" y="303062"/>
            <a:ext cx="3365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/>
            <a:r>
              <a:rPr lang="ru-RU" sz="3600" b="1" err="1">
                <a:solidFill>
                  <a:srgbClr val="7FBB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sym typeface="Patrick Hand"/>
              </a:rPr>
              <a:t>Към</a:t>
            </a:r>
            <a:r>
              <a:rPr lang="ru-RU" sz="3600" b="1">
                <a:solidFill>
                  <a:srgbClr val="7FBB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sym typeface="Patrick Hand"/>
              </a:rPr>
              <a:t> кого е </a:t>
            </a:r>
          </a:p>
          <a:p>
            <a:pPr marL="0" indent="0" algn="ctr"/>
            <a:r>
              <a:rPr lang="ru-RU" sz="3600" b="1" err="1">
                <a:solidFill>
                  <a:srgbClr val="7FBB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sym typeface="Patrick Hand"/>
              </a:rPr>
              <a:t>насочено</a:t>
            </a:r>
            <a:r>
              <a:rPr lang="ru-RU" sz="3600" b="1">
                <a:solidFill>
                  <a:srgbClr val="7FBB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sym typeface="Patrick Hand"/>
              </a:rPr>
              <a:t> </a:t>
            </a:r>
            <a:r>
              <a:rPr lang="en-US" sz="3600" b="1">
                <a:solidFill>
                  <a:srgbClr val="7FBB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sym typeface="Patrick Hand"/>
              </a:rPr>
              <a:t>ZoomInside</a:t>
            </a:r>
            <a:r>
              <a:rPr lang="ru-RU" sz="3600" b="1">
                <a:solidFill>
                  <a:srgbClr val="7FBB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sym typeface="Patrick Han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040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6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ccel="41000" decel="59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ccel="41000" decel="59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ccel="41000" decel="59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7" dur="250" fill="hold"/>
                                        <p:tgtEl>
                                          <p:spTgt spid="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8" grpId="0" animBg="1"/>
      <p:bldP spid="5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D4F1E73-D6BA-4A7B-8AAF-A157576B5925}"/>
              </a:ext>
            </a:extLst>
          </p:cNvPr>
          <p:cNvGrpSpPr/>
          <p:nvPr/>
        </p:nvGrpSpPr>
        <p:grpSpPr>
          <a:xfrm>
            <a:off x="6162675" y="1701570"/>
            <a:ext cx="6029325" cy="5156430"/>
            <a:chOff x="5580030" y="1127349"/>
            <a:chExt cx="6861968" cy="586852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642EED-8A54-4536-8568-A90D80530C3B}"/>
                </a:ext>
              </a:extLst>
            </p:cNvPr>
            <p:cNvSpPr/>
            <p:nvPr/>
          </p:nvSpPr>
          <p:spPr>
            <a:xfrm>
              <a:off x="5580030" y="1127349"/>
              <a:ext cx="6861968" cy="5868527"/>
            </a:xfrm>
            <a:custGeom>
              <a:avLst/>
              <a:gdLst>
                <a:gd name="connsiteX0" fmla="*/ 4889646 w 6863283"/>
                <a:gd name="connsiteY0" fmla="*/ 777 h 5869652"/>
                <a:gd name="connsiteX1" fmla="*/ 6329151 w 6863283"/>
                <a:gd name="connsiteY1" fmla="*/ 305501 h 5869652"/>
                <a:gd name="connsiteX2" fmla="*/ 6817152 w 6863283"/>
                <a:gd name="connsiteY2" fmla="*/ 304283 h 5869652"/>
                <a:gd name="connsiteX3" fmla="*/ 6863283 w 6863283"/>
                <a:gd name="connsiteY3" fmla="*/ 298138 h 5869652"/>
                <a:gd name="connsiteX4" fmla="*/ 6863283 w 6863283"/>
                <a:gd name="connsiteY4" fmla="*/ 5869652 h 5869652"/>
                <a:gd name="connsiteX5" fmla="*/ 0 w 6863283"/>
                <a:gd name="connsiteY5" fmla="*/ 5869652 h 5869652"/>
                <a:gd name="connsiteX6" fmla="*/ 42660 w 6863283"/>
                <a:gd name="connsiteY6" fmla="*/ 5527482 h 5869652"/>
                <a:gd name="connsiteX7" fmla="*/ 974673 w 6863283"/>
                <a:gd name="connsiteY7" fmla="*/ 3999970 h 5869652"/>
                <a:gd name="connsiteX8" fmla="*/ 2395119 w 6863283"/>
                <a:gd name="connsiteY8" fmla="*/ 3680205 h 5869652"/>
                <a:gd name="connsiteX9" fmla="*/ 3406686 w 6863283"/>
                <a:gd name="connsiteY9" fmla="*/ 3921742 h 5869652"/>
                <a:gd name="connsiteX10" fmla="*/ 4357869 w 6863283"/>
                <a:gd name="connsiteY10" fmla="*/ 3002493 h 5869652"/>
                <a:gd name="connsiteX11" fmla="*/ 4039278 w 6863283"/>
                <a:gd name="connsiteY11" fmla="*/ 2399168 h 5869652"/>
                <a:gd name="connsiteX12" fmla="*/ 3760975 w 6863283"/>
                <a:gd name="connsiteY12" fmla="*/ 1093551 h 5869652"/>
                <a:gd name="connsiteX13" fmla="*/ 4546844 w 6863283"/>
                <a:gd name="connsiteY13" fmla="*/ 65683 h 5869652"/>
                <a:gd name="connsiteX14" fmla="*/ 4889646 w 6863283"/>
                <a:gd name="connsiteY14" fmla="*/ 777 h 58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63283" h="5869652">
                  <a:moveTo>
                    <a:pt x="4889646" y="777"/>
                  </a:moveTo>
                  <a:cubicBezTo>
                    <a:pt x="5377612" y="-16445"/>
                    <a:pt x="5838736" y="258066"/>
                    <a:pt x="6329151" y="305501"/>
                  </a:cubicBezTo>
                  <a:cubicBezTo>
                    <a:pt x="6491688" y="321273"/>
                    <a:pt x="6654954" y="319464"/>
                    <a:pt x="6817152" y="304283"/>
                  </a:cubicBezTo>
                  <a:lnTo>
                    <a:pt x="6863283" y="298138"/>
                  </a:lnTo>
                  <a:lnTo>
                    <a:pt x="6863283" y="5869652"/>
                  </a:lnTo>
                  <a:lnTo>
                    <a:pt x="0" y="5869652"/>
                  </a:lnTo>
                  <a:lnTo>
                    <a:pt x="42660" y="5527482"/>
                  </a:lnTo>
                  <a:cubicBezTo>
                    <a:pt x="156123" y="4918769"/>
                    <a:pt x="456343" y="4347990"/>
                    <a:pt x="974673" y="3999970"/>
                  </a:cubicBezTo>
                  <a:cubicBezTo>
                    <a:pt x="1386944" y="3723235"/>
                    <a:pt x="1903920" y="3606750"/>
                    <a:pt x="2395119" y="3680205"/>
                  </a:cubicBezTo>
                  <a:cubicBezTo>
                    <a:pt x="2738368" y="3731516"/>
                    <a:pt x="3063683" y="3870617"/>
                    <a:pt x="3406686" y="3921742"/>
                  </a:cubicBezTo>
                  <a:cubicBezTo>
                    <a:pt x="4024378" y="4013948"/>
                    <a:pt x="4613912" y="3698968"/>
                    <a:pt x="4357869" y="3002493"/>
                  </a:cubicBezTo>
                  <a:cubicBezTo>
                    <a:pt x="4279320" y="2788717"/>
                    <a:pt x="4147957" y="2599171"/>
                    <a:pt x="4039278" y="2399168"/>
                  </a:cubicBezTo>
                  <a:cubicBezTo>
                    <a:pt x="3822897" y="2001225"/>
                    <a:pt x="3693142" y="1541357"/>
                    <a:pt x="3760975" y="1093551"/>
                  </a:cubicBezTo>
                  <a:cubicBezTo>
                    <a:pt x="3828808" y="645747"/>
                    <a:pt x="4120092" y="217816"/>
                    <a:pt x="4546844" y="65683"/>
                  </a:cubicBezTo>
                  <a:cubicBezTo>
                    <a:pt x="4663001" y="24261"/>
                    <a:pt x="4777038" y="4751"/>
                    <a:pt x="4889646" y="77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4E3F810-AC89-4A77-99EB-1194A3B8E09A}"/>
                </a:ext>
              </a:extLst>
            </p:cNvPr>
            <p:cNvSpPr/>
            <p:nvPr/>
          </p:nvSpPr>
          <p:spPr>
            <a:xfrm>
              <a:off x="6965800" y="3670916"/>
              <a:ext cx="5226200" cy="3187083"/>
            </a:xfrm>
            <a:custGeom>
              <a:avLst/>
              <a:gdLst>
                <a:gd name="connsiteX0" fmla="*/ 5227202 w 5227202"/>
                <a:gd name="connsiteY0" fmla="*/ 0 h 3187694"/>
                <a:gd name="connsiteX1" fmla="*/ 5227202 w 5227202"/>
                <a:gd name="connsiteY1" fmla="*/ 3187694 h 3187694"/>
                <a:gd name="connsiteX2" fmla="*/ 0 w 5227202"/>
                <a:gd name="connsiteY2" fmla="*/ 3187694 h 3187694"/>
                <a:gd name="connsiteX3" fmla="*/ 9238 w 5227202"/>
                <a:gd name="connsiteY3" fmla="*/ 3171079 h 3187694"/>
                <a:gd name="connsiteX4" fmla="*/ 999604 w 5227202"/>
                <a:gd name="connsiteY4" fmla="*/ 2385361 h 3187694"/>
                <a:gd name="connsiteX5" fmla="*/ 3508692 w 5227202"/>
                <a:gd name="connsiteY5" fmla="*/ 2372090 h 3187694"/>
                <a:gd name="connsiteX6" fmla="*/ 5003645 w 5227202"/>
                <a:gd name="connsiteY6" fmla="*/ 345940 h 3187694"/>
                <a:gd name="connsiteX7" fmla="*/ 5121138 w 5227202"/>
                <a:gd name="connsiteY7" fmla="*/ 151990 h 318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7202" h="3187694">
                  <a:moveTo>
                    <a:pt x="5227202" y="0"/>
                  </a:moveTo>
                  <a:lnTo>
                    <a:pt x="5227202" y="3187694"/>
                  </a:lnTo>
                  <a:lnTo>
                    <a:pt x="0" y="3187694"/>
                  </a:lnTo>
                  <a:lnTo>
                    <a:pt x="9238" y="3171079"/>
                  </a:lnTo>
                  <a:cubicBezTo>
                    <a:pt x="241446" y="2795115"/>
                    <a:pt x="584311" y="2511538"/>
                    <a:pt x="999604" y="2385361"/>
                  </a:cubicBezTo>
                  <a:cubicBezTo>
                    <a:pt x="1816327" y="2137318"/>
                    <a:pt x="2686002" y="2567896"/>
                    <a:pt x="3508692" y="2372090"/>
                  </a:cubicBezTo>
                  <a:cubicBezTo>
                    <a:pt x="4422630" y="2154677"/>
                    <a:pt x="4557634" y="1144080"/>
                    <a:pt x="5003645" y="345940"/>
                  </a:cubicBezTo>
                  <a:cubicBezTo>
                    <a:pt x="5040168" y="280609"/>
                    <a:pt x="5079542" y="215760"/>
                    <a:pt x="5121138" y="1519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80000">
                  <a:schemeClr val="accent2">
                    <a:alpha val="3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2973A7C-7219-4586-955B-B757212FFEA8}"/>
              </a:ext>
            </a:extLst>
          </p:cNvPr>
          <p:cNvSpPr txBox="1"/>
          <p:nvPr/>
        </p:nvSpPr>
        <p:spPr>
          <a:xfrm>
            <a:off x="201461" y="71637"/>
            <a:ext cx="74051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tabLst>
                <a:tab pos="346075" algn="l"/>
              </a:tabLst>
            </a:pPr>
            <a:r>
              <a:rPr lang="bg-BG" sz="4400" b="1" dirty="0">
                <a:gradFill flip="none" rotWithShape="1">
                  <a:gsLst>
                    <a:gs pos="0">
                      <a:srgbClr val="857F33">
                        <a:shade val="30000"/>
                        <a:satMod val="115000"/>
                      </a:srgbClr>
                    </a:gs>
                    <a:gs pos="50000">
                      <a:srgbClr val="857F33">
                        <a:shade val="67500"/>
                        <a:satMod val="115000"/>
                      </a:srgbClr>
                    </a:gs>
                    <a:gs pos="100000">
                      <a:srgbClr val="857F33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Gill Sans Nova" panose="020B0602020104020203" pitchFamily="34" charset="0"/>
                <a:cs typeface="Aharoni" panose="02010803020104030203" pitchFamily="2" charset="-79"/>
              </a:rPr>
              <a:t>Какви са целите на</a:t>
            </a:r>
            <a:endParaRPr lang="en-US" sz="4400" b="1" dirty="0">
              <a:gradFill flip="none" rotWithShape="1">
                <a:gsLst>
                  <a:gs pos="0">
                    <a:srgbClr val="857F33">
                      <a:shade val="30000"/>
                      <a:satMod val="115000"/>
                    </a:srgbClr>
                  </a:gs>
                  <a:gs pos="50000">
                    <a:srgbClr val="857F33">
                      <a:shade val="67500"/>
                      <a:satMod val="115000"/>
                    </a:srgbClr>
                  </a:gs>
                  <a:gs pos="100000">
                    <a:srgbClr val="857F33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Gill Sans Nova" panose="020B0602020104020203" pitchFamily="34" charset="0"/>
              <a:cs typeface="Aharoni" panose="02010803020104030203" pitchFamily="2" charset="-79"/>
            </a:endParaRPr>
          </a:p>
          <a:p>
            <a:pPr>
              <a:lnSpc>
                <a:spcPct val="80000"/>
              </a:lnSpc>
              <a:tabLst>
                <a:tab pos="346075" algn="l"/>
              </a:tabLst>
            </a:pPr>
            <a:r>
              <a:rPr lang="en-US" sz="5400" b="1" dirty="0">
                <a:gradFill flip="none" rotWithShape="1">
                  <a:gsLst>
                    <a:gs pos="0">
                      <a:srgbClr val="857F33">
                        <a:shade val="30000"/>
                        <a:satMod val="115000"/>
                      </a:srgbClr>
                    </a:gs>
                    <a:gs pos="50000">
                      <a:srgbClr val="857F33">
                        <a:shade val="67500"/>
                        <a:satMod val="115000"/>
                      </a:srgbClr>
                    </a:gs>
                    <a:gs pos="100000">
                      <a:srgbClr val="857F33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Gill Sans Nova" panose="020B0602020104020203" pitchFamily="34" charset="0"/>
                <a:cs typeface="Aharoni" panose="02010803020104030203" pitchFamily="2" charset="-79"/>
              </a:rPr>
              <a:t>					   </a:t>
            </a:r>
            <a:r>
              <a:rPr lang="bg-BG" sz="8800" dirty="0">
                <a:gradFill flip="none" rotWithShape="1">
                  <a:gsLst>
                    <a:gs pos="0">
                      <a:srgbClr val="857F33">
                        <a:shade val="30000"/>
                        <a:satMod val="115000"/>
                      </a:srgbClr>
                    </a:gs>
                    <a:gs pos="50000">
                      <a:srgbClr val="857F33">
                        <a:shade val="67500"/>
                        <a:satMod val="115000"/>
                      </a:srgbClr>
                    </a:gs>
                    <a:gs pos="100000">
                      <a:srgbClr val="857F33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Fave Script Bold Pro" pitchFamily="2" charset="0"/>
                <a:cs typeface="Aharoni" panose="02010803020104030203" pitchFamily="2" charset="-79"/>
              </a:rPr>
              <a:t>?</a:t>
            </a:r>
            <a:endParaRPr lang="en-US" sz="16600" dirty="0">
              <a:gradFill flip="none" rotWithShape="1">
                <a:gsLst>
                  <a:gs pos="0">
                    <a:srgbClr val="857F33">
                      <a:shade val="30000"/>
                      <a:satMod val="115000"/>
                    </a:srgbClr>
                  </a:gs>
                  <a:gs pos="50000">
                    <a:srgbClr val="857F33">
                      <a:shade val="67500"/>
                      <a:satMod val="115000"/>
                    </a:srgbClr>
                  </a:gs>
                  <a:gs pos="100000">
                    <a:srgbClr val="857F33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Fave Script Bold Pro" pitchFamily="2" charset="0"/>
              <a:cs typeface="Aharoni" panose="02010803020104030203" pitchFamily="2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1F461D-4DBD-8F21-0E34-8127E3B37A55}"/>
              </a:ext>
            </a:extLst>
          </p:cNvPr>
          <p:cNvGrpSpPr/>
          <p:nvPr/>
        </p:nvGrpSpPr>
        <p:grpSpPr>
          <a:xfrm>
            <a:off x="5187611" y="1812013"/>
            <a:ext cx="2843798" cy="3648016"/>
            <a:chOff x="5016320" y="2866366"/>
            <a:chExt cx="2843798" cy="364801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47AEF6F-E8BF-4032-9953-5088213B1DC6}"/>
                </a:ext>
              </a:extLst>
            </p:cNvPr>
            <p:cNvSpPr/>
            <p:nvPr/>
          </p:nvSpPr>
          <p:spPr>
            <a:xfrm>
              <a:off x="5016320" y="2866366"/>
              <a:ext cx="2843798" cy="3648016"/>
            </a:xfrm>
            <a:prstGeom prst="roundRect">
              <a:avLst>
                <a:gd name="adj" fmla="val 14925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792727-3CC5-47A2-A2E0-CBD6524DEF1E}"/>
                </a:ext>
              </a:extLst>
            </p:cNvPr>
            <p:cNvSpPr txBox="1"/>
            <p:nvPr/>
          </p:nvSpPr>
          <p:spPr>
            <a:xfrm>
              <a:off x="5025399" y="2931457"/>
              <a:ext cx="2834719" cy="3400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200"/>
                </a:spcBef>
              </a:pPr>
              <a:r>
                <a:rPr lang="ru-RU" sz="2400" b="1" err="1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Л</a:t>
              </a:r>
              <a:r>
                <a:rPr lang="ru-RU" sz="2400" b="1" i="0" err="1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есен</a:t>
              </a:r>
              <a:r>
                <a:rPr lang="ru-RU" sz="2400" b="1" i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и </a:t>
              </a:r>
              <a:r>
                <a:rPr lang="ru-RU" sz="2400" b="1" i="0" err="1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достъпен</a:t>
              </a:r>
              <a:r>
                <a:rPr lang="ru-RU" sz="2400" b="1" i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начин за </a:t>
              </a:r>
              <a:r>
                <a:rPr lang="ru-RU" sz="2400" b="1" i="0" err="1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получаване</a:t>
              </a:r>
              <a:r>
                <a:rPr lang="ru-RU" sz="2400" b="1" i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на информация за </a:t>
              </a:r>
              <a:r>
                <a:rPr lang="ru-RU" sz="2400" b="1" i="0" err="1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съставките</a:t>
              </a:r>
              <a:r>
                <a:rPr lang="ru-RU" sz="2400" b="1" i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на храни и напитки</a:t>
              </a:r>
              <a:endParaRPr lang="en-US" sz="2400" b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EF6643-BD08-36FD-F958-6F3A9C296876}"/>
              </a:ext>
            </a:extLst>
          </p:cNvPr>
          <p:cNvGrpSpPr/>
          <p:nvPr/>
        </p:nvGrpSpPr>
        <p:grpSpPr>
          <a:xfrm>
            <a:off x="8611829" y="374848"/>
            <a:ext cx="2999751" cy="2653444"/>
            <a:chOff x="8169274" y="650961"/>
            <a:chExt cx="2999509" cy="321137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ACF6E9-E02B-4EDF-BC9A-0F6C06727D63}"/>
                </a:ext>
              </a:extLst>
            </p:cNvPr>
            <p:cNvSpPr/>
            <p:nvPr/>
          </p:nvSpPr>
          <p:spPr>
            <a:xfrm>
              <a:off x="8169274" y="650961"/>
              <a:ext cx="2999509" cy="3211379"/>
            </a:xfrm>
            <a:prstGeom prst="roundRect">
              <a:avLst>
                <a:gd name="adj" fmla="val 14925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31C718-2A4E-BD5E-8FF9-5CD348BE3557}"/>
                </a:ext>
              </a:extLst>
            </p:cNvPr>
            <p:cNvSpPr txBox="1"/>
            <p:nvPr/>
          </p:nvSpPr>
          <p:spPr>
            <a:xfrm>
              <a:off x="8244821" y="765834"/>
              <a:ext cx="2848413" cy="29530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200"/>
                </a:spcBef>
              </a:pPr>
              <a:r>
                <a:rPr lang="ru-RU" sz="2400" b="1" i="0" err="1">
                  <a:solidFill>
                    <a:srgbClr val="857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Подкрепа</a:t>
              </a:r>
              <a:r>
                <a:rPr lang="ru-RU" sz="2400" b="1" i="0">
                  <a:solidFill>
                    <a:srgbClr val="857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за хора с </a:t>
              </a:r>
              <a:r>
                <a:rPr lang="ru-RU" sz="2400" b="1" i="0" err="1">
                  <a:solidFill>
                    <a:srgbClr val="857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хранителни</a:t>
              </a:r>
              <a:r>
                <a:rPr lang="ru-RU" sz="2400" b="1" i="0">
                  <a:solidFill>
                    <a:srgbClr val="857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ru-RU" sz="2400" b="1" i="0" err="1">
                  <a:solidFill>
                    <a:srgbClr val="857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алергии</a:t>
              </a:r>
              <a:r>
                <a:rPr lang="ru-RU" sz="2400" b="1" i="0">
                  <a:solidFill>
                    <a:srgbClr val="857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и </a:t>
              </a:r>
              <a:r>
                <a:rPr lang="ru-RU" sz="2400" b="1" i="0" err="1">
                  <a:solidFill>
                    <a:srgbClr val="857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непоносимости</a:t>
              </a:r>
              <a:endParaRPr lang="en-US" sz="2400" b="1">
                <a:solidFill>
                  <a:srgbClr val="857F3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1A9B14-498B-04F2-DB9F-9F171C20531F}"/>
              </a:ext>
            </a:extLst>
          </p:cNvPr>
          <p:cNvGrpSpPr/>
          <p:nvPr/>
        </p:nvGrpSpPr>
        <p:grpSpPr>
          <a:xfrm>
            <a:off x="659913" y="2322872"/>
            <a:ext cx="3112340" cy="4206332"/>
            <a:chOff x="9007584" y="3866892"/>
            <a:chExt cx="2573068" cy="339711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D996302-3E9C-9665-C627-0EF105990A8E}"/>
                </a:ext>
              </a:extLst>
            </p:cNvPr>
            <p:cNvSpPr/>
            <p:nvPr/>
          </p:nvSpPr>
          <p:spPr>
            <a:xfrm>
              <a:off x="9034930" y="3866892"/>
              <a:ext cx="2518378" cy="3397110"/>
            </a:xfrm>
            <a:prstGeom prst="roundRect">
              <a:avLst>
                <a:gd name="adj" fmla="val 14925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439C07-25A3-CBE2-9768-698BCAD25313}"/>
                </a:ext>
              </a:extLst>
            </p:cNvPr>
            <p:cNvSpPr txBox="1"/>
            <p:nvPr/>
          </p:nvSpPr>
          <p:spPr>
            <a:xfrm>
              <a:off x="9007584" y="3980555"/>
              <a:ext cx="2573068" cy="3166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200"/>
                </a:spcBef>
              </a:pPr>
              <a:r>
                <a:rPr lang="ru-RU" sz="2400" b="1" i="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Нар</a:t>
              </a:r>
              <a:r>
                <a:rPr lang="ru-RU" sz="24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ъчник</a:t>
              </a:r>
              <a:r>
                <a:rPr lang="ru-RU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за </a:t>
              </a:r>
              <a:r>
                <a:rPr lang="ru-RU" sz="24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потребителите</a:t>
              </a:r>
              <a:r>
                <a:rPr lang="ru-RU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за </a:t>
              </a:r>
              <a:r>
                <a:rPr lang="ru-RU" sz="24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п</a:t>
              </a:r>
              <a:r>
                <a:rPr lang="ru-RU" sz="2400" b="1" i="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одпомагането</a:t>
              </a:r>
              <a:r>
                <a:rPr lang="ru-RU" sz="2400" b="1" i="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им да направят </a:t>
              </a:r>
              <a:r>
                <a:rPr lang="ru-RU" sz="2400" b="1" i="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по-осведомени</a:t>
              </a:r>
              <a:r>
                <a:rPr lang="ru-RU" sz="2400" b="1" i="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и </a:t>
              </a:r>
              <a:r>
                <a:rPr lang="ru-RU" sz="2400" b="1" i="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здравословни</a:t>
              </a:r>
              <a:r>
                <a:rPr lang="ru-RU" sz="2400" b="1" i="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ru-RU" sz="2400" b="1" i="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хранителни</a:t>
              </a:r>
              <a:r>
                <a:rPr lang="ru-RU" sz="2400" b="1" i="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ru-RU" sz="2400" b="1" i="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избори</a:t>
              </a:r>
              <a:endPara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Picture 1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EE5D729A-53E3-AB34-9775-6E40D3C2D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8" t="24853" b="35966"/>
          <a:stretch/>
        </p:blipFill>
        <p:spPr>
          <a:xfrm>
            <a:off x="201461" y="685827"/>
            <a:ext cx="4421385" cy="8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41000" decel="59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ccel="41000" decel="59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41000" decel="59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ccel="41000" decel="59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accel="41000" decel="59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1E21FA45-82AF-46C6-9E68-B9BCBD146530}"/>
              </a:ext>
            </a:extLst>
          </p:cNvPr>
          <p:cNvGrpSpPr/>
          <p:nvPr/>
        </p:nvGrpSpPr>
        <p:grpSpPr>
          <a:xfrm>
            <a:off x="4409577" y="5404258"/>
            <a:ext cx="707956" cy="707820"/>
            <a:chOff x="5792810" y="5422688"/>
            <a:chExt cx="707956" cy="70782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82CDCC5-49D3-46E7-98AC-67E58D8587FF}"/>
                </a:ext>
              </a:extLst>
            </p:cNvPr>
            <p:cNvSpPr/>
            <p:nvPr/>
          </p:nvSpPr>
          <p:spPr>
            <a:xfrm>
              <a:off x="5792810" y="5422688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8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8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805514" y="0"/>
                  </a:lnTo>
                  <a:cubicBezTo>
                    <a:pt x="820789" y="0"/>
                    <a:pt x="833251" y="12381"/>
                    <a:pt x="833251" y="27738"/>
                  </a:cubicBezTo>
                  <a:lnTo>
                    <a:pt x="833251" y="805353"/>
                  </a:lnTo>
                  <a:cubicBezTo>
                    <a:pt x="833251" y="820629"/>
                    <a:pt x="820870" y="833090"/>
                    <a:pt x="805514" y="833090"/>
                  </a:cubicBezTo>
                  <a:lnTo>
                    <a:pt x="27738" y="833090"/>
                  </a:lnTo>
                  <a:cubicBezTo>
                    <a:pt x="12381" y="833010"/>
                    <a:pt x="0" y="820629"/>
                    <a:pt x="0" y="805353"/>
                  </a:cubicBezTo>
                  <a:close/>
                </a:path>
              </a:pathLst>
            </a:custGeom>
            <a:solidFill>
              <a:schemeClr val="accent5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A02DB3B-B966-4D80-8E05-A2BB6F2180BB}"/>
                </a:ext>
              </a:extLst>
            </p:cNvPr>
            <p:cNvSpPr/>
            <p:nvPr/>
          </p:nvSpPr>
          <p:spPr>
            <a:xfrm>
              <a:off x="5939425" y="5565887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1"/>
                  </a:cubicBezTo>
                  <a:cubicBezTo>
                    <a:pt x="184005" y="523206"/>
                    <a:pt x="47005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BED8BFA-0E1A-4F4E-83FE-2F971D4C94AA}"/>
              </a:ext>
            </a:extLst>
          </p:cNvPr>
          <p:cNvGrpSpPr/>
          <p:nvPr/>
        </p:nvGrpSpPr>
        <p:grpSpPr>
          <a:xfrm>
            <a:off x="0" y="3222313"/>
            <a:ext cx="2902936" cy="707820"/>
            <a:chOff x="7993664" y="3222313"/>
            <a:chExt cx="2902936" cy="70782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E7A391-F587-4938-9615-3CBE1C6BE819}"/>
                </a:ext>
              </a:extLst>
            </p:cNvPr>
            <p:cNvSpPr/>
            <p:nvPr/>
          </p:nvSpPr>
          <p:spPr>
            <a:xfrm>
              <a:off x="7993664" y="3222313"/>
              <a:ext cx="2902936" cy="707820"/>
            </a:xfrm>
            <a:custGeom>
              <a:avLst/>
              <a:gdLst>
                <a:gd name="connsiteX0" fmla="*/ 0 w 3416699"/>
                <a:gd name="connsiteY0" fmla="*/ 805353 h 833090"/>
                <a:gd name="connsiteX1" fmla="*/ 0 w 3416699"/>
                <a:gd name="connsiteY1" fmla="*/ 27737 h 833090"/>
                <a:gd name="connsiteX2" fmla="*/ 27738 w 3416699"/>
                <a:gd name="connsiteY2" fmla="*/ 0 h 833090"/>
                <a:gd name="connsiteX3" fmla="*/ 3388962 w 3416699"/>
                <a:gd name="connsiteY3" fmla="*/ 0 h 833090"/>
                <a:gd name="connsiteX4" fmla="*/ 3416699 w 3416699"/>
                <a:gd name="connsiteY4" fmla="*/ 27737 h 833090"/>
                <a:gd name="connsiteX5" fmla="*/ 3416699 w 3416699"/>
                <a:gd name="connsiteY5" fmla="*/ 805353 h 833090"/>
                <a:gd name="connsiteX6" fmla="*/ 3388962 w 3416699"/>
                <a:gd name="connsiteY6" fmla="*/ 833090 h 833090"/>
                <a:gd name="connsiteX7" fmla="*/ 27738 w 3416699"/>
                <a:gd name="connsiteY7" fmla="*/ 833090 h 833090"/>
                <a:gd name="connsiteX8" fmla="*/ 0 w 3416699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6699" h="833090">
                  <a:moveTo>
                    <a:pt x="0" y="805353"/>
                  </a:moveTo>
                  <a:lnTo>
                    <a:pt x="0" y="27737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3388962" y="0"/>
                  </a:lnTo>
                  <a:cubicBezTo>
                    <a:pt x="3404238" y="0"/>
                    <a:pt x="3416699" y="12381"/>
                    <a:pt x="3416699" y="27737"/>
                  </a:cubicBezTo>
                  <a:lnTo>
                    <a:pt x="3416699" y="805353"/>
                  </a:lnTo>
                  <a:cubicBezTo>
                    <a:pt x="3416699" y="820629"/>
                    <a:pt x="3404318" y="833090"/>
                    <a:pt x="3388962" y="833090"/>
                  </a:cubicBezTo>
                  <a:lnTo>
                    <a:pt x="27738" y="833090"/>
                  </a:lnTo>
                  <a:cubicBezTo>
                    <a:pt x="12381" y="833090"/>
                    <a:pt x="0" y="820709"/>
                    <a:pt x="0" y="805353"/>
                  </a:cubicBezTo>
                  <a:close/>
                </a:path>
              </a:pathLst>
            </a:custGeom>
            <a:solidFill>
              <a:schemeClr val="accent5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32DC6C-10EA-4282-AE29-F28B29A48E03}"/>
                </a:ext>
              </a:extLst>
            </p:cNvPr>
            <p:cNvSpPr/>
            <p:nvPr/>
          </p:nvSpPr>
          <p:spPr>
            <a:xfrm>
              <a:off x="8140279" y="3365536"/>
              <a:ext cx="420806" cy="420781"/>
            </a:xfrm>
            <a:custGeom>
              <a:avLst/>
              <a:gdLst>
                <a:gd name="connsiteX0" fmla="*/ 485740 w 495280"/>
                <a:gd name="connsiteY0" fmla="*/ 179795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0 w 495280"/>
                <a:gd name="connsiteY4" fmla="*/ 179795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0" y="179795"/>
                  </a:moveTo>
                  <a:cubicBezTo>
                    <a:pt x="523207" y="311328"/>
                    <a:pt x="446989" y="448327"/>
                    <a:pt x="315537" y="485712"/>
                  </a:cubicBezTo>
                  <a:cubicBezTo>
                    <a:pt x="184005" y="523178"/>
                    <a:pt x="47006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356" y="-27874"/>
                    <a:pt x="448275" y="48263"/>
                    <a:pt x="485740" y="17979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B8A7AA-6602-4F29-B907-50E37AE0D654}"/>
                </a:ext>
              </a:extLst>
            </p:cNvPr>
            <p:cNvSpPr/>
            <p:nvPr/>
          </p:nvSpPr>
          <p:spPr>
            <a:xfrm>
              <a:off x="8869274" y="3365536"/>
              <a:ext cx="420806" cy="420781"/>
            </a:xfrm>
            <a:custGeom>
              <a:avLst/>
              <a:gdLst>
                <a:gd name="connsiteX0" fmla="*/ 485741 w 495280"/>
                <a:gd name="connsiteY0" fmla="*/ 179795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1 w 495280"/>
                <a:gd name="connsiteY4" fmla="*/ 179795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1" y="179795"/>
                  </a:moveTo>
                  <a:cubicBezTo>
                    <a:pt x="523206" y="311328"/>
                    <a:pt x="446989" y="448327"/>
                    <a:pt x="315537" y="485712"/>
                  </a:cubicBezTo>
                  <a:cubicBezTo>
                    <a:pt x="184005" y="523178"/>
                    <a:pt x="47006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356" y="-27874"/>
                    <a:pt x="448275" y="48263"/>
                    <a:pt x="485741" y="17979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C2450CD-0E11-461D-B6FD-19484149F163}"/>
                </a:ext>
              </a:extLst>
            </p:cNvPr>
            <p:cNvSpPr/>
            <p:nvPr/>
          </p:nvSpPr>
          <p:spPr>
            <a:xfrm>
              <a:off x="9603667" y="3365536"/>
              <a:ext cx="420806" cy="420781"/>
            </a:xfrm>
            <a:custGeom>
              <a:avLst/>
              <a:gdLst>
                <a:gd name="connsiteX0" fmla="*/ 485740 w 495280"/>
                <a:gd name="connsiteY0" fmla="*/ 179795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0 w 495280"/>
                <a:gd name="connsiteY4" fmla="*/ 179795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0" y="179795"/>
                  </a:moveTo>
                  <a:cubicBezTo>
                    <a:pt x="523206" y="311328"/>
                    <a:pt x="446989" y="448327"/>
                    <a:pt x="315537" y="485712"/>
                  </a:cubicBezTo>
                  <a:cubicBezTo>
                    <a:pt x="184005" y="523178"/>
                    <a:pt x="47006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276" y="-27874"/>
                    <a:pt x="448275" y="48263"/>
                    <a:pt x="485740" y="17979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E0C4B9-60CF-453A-BFF5-4D0E08510CB2}"/>
                </a:ext>
              </a:extLst>
            </p:cNvPr>
            <p:cNvSpPr/>
            <p:nvPr/>
          </p:nvSpPr>
          <p:spPr>
            <a:xfrm>
              <a:off x="10332663" y="3365536"/>
              <a:ext cx="420806" cy="420781"/>
            </a:xfrm>
            <a:custGeom>
              <a:avLst/>
              <a:gdLst>
                <a:gd name="connsiteX0" fmla="*/ 485741 w 495280"/>
                <a:gd name="connsiteY0" fmla="*/ 179795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1 w 495280"/>
                <a:gd name="connsiteY4" fmla="*/ 179795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1" y="179795"/>
                  </a:moveTo>
                  <a:cubicBezTo>
                    <a:pt x="523206" y="311328"/>
                    <a:pt x="446988" y="448327"/>
                    <a:pt x="315537" y="485712"/>
                  </a:cubicBezTo>
                  <a:cubicBezTo>
                    <a:pt x="184004" y="523178"/>
                    <a:pt x="47005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276" y="-27874"/>
                    <a:pt x="448275" y="48263"/>
                    <a:pt x="485741" y="17979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0AF6158-ABCB-4518-ACFA-0D14D028DEB3}"/>
              </a:ext>
            </a:extLst>
          </p:cNvPr>
          <p:cNvGrpSpPr/>
          <p:nvPr/>
        </p:nvGrpSpPr>
        <p:grpSpPr>
          <a:xfrm>
            <a:off x="1" y="1759061"/>
            <a:ext cx="1439616" cy="1439479"/>
            <a:chOff x="9456983" y="1759061"/>
            <a:chExt cx="1439616" cy="1439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6CC303-5542-4B53-897D-FF99BE906ECE}"/>
                </a:ext>
              </a:extLst>
            </p:cNvPr>
            <p:cNvSpPr/>
            <p:nvPr/>
          </p:nvSpPr>
          <p:spPr>
            <a:xfrm>
              <a:off x="9456983" y="1759061"/>
              <a:ext cx="1439616" cy="1439479"/>
            </a:xfrm>
            <a:custGeom>
              <a:avLst/>
              <a:gdLst>
                <a:gd name="connsiteX0" fmla="*/ 0 w 1694400"/>
                <a:gd name="connsiteY0" fmla="*/ 1666422 h 1694239"/>
                <a:gd name="connsiteX1" fmla="*/ 0 w 1694400"/>
                <a:gd name="connsiteY1" fmla="*/ 27738 h 1694239"/>
                <a:gd name="connsiteX2" fmla="*/ 27738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8 h 1694239"/>
                <a:gd name="connsiteX5" fmla="*/ 1694400 w 1694400"/>
                <a:gd name="connsiteY5" fmla="*/ 1666502 h 1694239"/>
                <a:gd name="connsiteX6" fmla="*/ 1666663 w 1694400"/>
                <a:gd name="connsiteY6" fmla="*/ 1694240 h 1694239"/>
                <a:gd name="connsiteX7" fmla="*/ 27738 w 1694400"/>
                <a:gd name="connsiteY7" fmla="*/ 1694240 h 1694239"/>
                <a:gd name="connsiteX8" fmla="*/ 0 w 1694400"/>
                <a:gd name="connsiteY8" fmla="*/ 1666422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422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1666502"/>
                  </a:lnTo>
                  <a:cubicBezTo>
                    <a:pt x="1694400" y="1681778"/>
                    <a:pt x="1682019" y="1694240"/>
                    <a:pt x="1666663" y="1694240"/>
                  </a:cubicBezTo>
                  <a:lnTo>
                    <a:pt x="27738" y="1694240"/>
                  </a:lnTo>
                  <a:cubicBezTo>
                    <a:pt x="12462" y="1694159"/>
                    <a:pt x="0" y="1681778"/>
                    <a:pt x="0" y="1666422"/>
                  </a:cubicBezTo>
                  <a:close/>
                </a:path>
              </a:pathLst>
            </a:custGeom>
            <a:solidFill>
              <a:schemeClr val="accent1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A8A557-E178-4A31-9055-20460E8E4B44}"/>
                </a:ext>
              </a:extLst>
            </p:cNvPr>
            <p:cNvSpPr/>
            <p:nvPr/>
          </p:nvSpPr>
          <p:spPr>
            <a:xfrm>
              <a:off x="9603667" y="190670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1"/>
                  </a:cubicBezTo>
                  <a:cubicBezTo>
                    <a:pt x="184005" y="523206"/>
                    <a:pt x="47006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FA6D6F-100C-4D03-BA6F-7B40CE51A459}"/>
                </a:ext>
              </a:extLst>
            </p:cNvPr>
            <p:cNvSpPr/>
            <p:nvPr/>
          </p:nvSpPr>
          <p:spPr>
            <a:xfrm>
              <a:off x="10332663" y="190670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1"/>
                  </a:cubicBezTo>
                  <a:cubicBezTo>
                    <a:pt x="184004" y="523206"/>
                    <a:pt x="47005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31E344-D7A0-4C0B-BDAB-7285D007B543}"/>
                </a:ext>
              </a:extLst>
            </p:cNvPr>
            <p:cNvSpPr/>
            <p:nvPr/>
          </p:nvSpPr>
          <p:spPr>
            <a:xfrm>
              <a:off x="9603667" y="2633916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A3D718-C00E-4D8F-B5E5-B1DD6F479AD4}"/>
                </a:ext>
              </a:extLst>
            </p:cNvPr>
            <p:cNvSpPr/>
            <p:nvPr/>
          </p:nvSpPr>
          <p:spPr>
            <a:xfrm>
              <a:off x="10332663" y="2633916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4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08EFA46-8DB4-4CBB-9AB5-F2D2B485EC66}"/>
              </a:ext>
            </a:extLst>
          </p:cNvPr>
          <p:cNvGrpSpPr/>
          <p:nvPr/>
        </p:nvGrpSpPr>
        <p:grpSpPr>
          <a:xfrm>
            <a:off x="1463320" y="4686862"/>
            <a:ext cx="2902935" cy="707820"/>
            <a:chOff x="6530345" y="4686862"/>
            <a:chExt cx="2902935" cy="7078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9314D4-EECD-402F-A6CE-5E3A0BAD729B}"/>
                </a:ext>
              </a:extLst>
            </p:cNvPr>
            <p:cNvSpPr/>
            <p:nvPr/>
          </p:nvSpPr>
          <p:spPr>
            <a:xfrm>
              <a:off x="6530345" y="4686862"/>
              <a:ext cx="2902935" cy="707820"/>
            </a:xfrm>
            <a:custGeom>
              <a:avLst/>
              <a:gdLst>
                <a:gd name="connsiteX0" fmla="*/ 0 w 3416698"/>
                <a:gd name="connsiteY0" fmla="*/ 805353 h 833090"/>
                <a:gd name="connsiteX1" fmla="*/ 0 w 3416698"/>
                <a:gd name="connsiteY1" fmla="*/ 27737 h 833090"/>
                <a:gd name="connsiteX2" fmla="*/ 27737 w 3416698"/>
                <a:gd name="connsiteY2" fmla="*/ 0 h 833090"/>
                <a:gd name="connsiteX3" fmla="*/ 3388961 w 3416698"/>
                <a:gd name="connsiteY3" fmla="*/ 0 h 833090"/>
                <a:gd name="connsiteX4" fmla="*/ 3416699 w 3416698"/>
                <a:gd name="connsiteY4" fmla="*/ 27737 h 833090"/>
                <a:gd name="connsiteX5" fmla="*/ 3416699 w 3416698"/>
                <a:gd name="connsiteY5" fmla="*/ 805353 h 833090"/>
                <a:gd name="connsiteX6" fmla="*/ 3388961 w 3416698"/>
                <a:gd name="connsiteY6" fmla="*/ 833090 h 833090"/>
                <a:gd name="connsiteX7" fmla="*/ 27737 w 3416698"/>
                <a:gd name="connsiteY7" fmla="*/ 833090 h 833090"/>
                <a:gd name="connsiteX8" fmla="*/ 0 w 3416698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6698" h="833090">
                  <a:moveTo>
                    <a:pt x="0" y="805353"/>
                  </a:moveTo>
                  <a:lnTo>
                    <a:pt x="0" y="27737"/>
                  </a:lnTo>
                  <a:cubicBezTo>
                    <a:pt x="0" y="12462"/>
                    <a:pt x="12381" y="0"/>
                    <a:pt x="27737" y="0"/>
                  </a:cubicBezTo>
                  <a:lnTo>
                    <a:pt x="3388961" y="0"/>
                  </a:lnTo>
                  <a:cubicBezTo>
                    <a:pt x="3404237" y="0"/>
                    <a:pt x="3416699" y="12381"/>
                    <a:pt x="3416699" y="27737"/>
                  </a:cubicBezTo>
                  <a:lnTo>
                    <a:pt x="3416699" y="805353"/>
                  </a:lnTo>
                  <a:cubicBezTo>
                    <a:pt x="3416699" y="820628"/>
                    <a:pt x="3404318" y="833090"/>
                    <a:pt x="3388961" y="833090"/>
                  </a:cubicBezTo>
                  <a:lnTo>
                    <a:pt x="27737" y="833090"/>
                  </a:lnTo>
                  <a:cubicBezTo>
                    <a:pt x="12381" y="833010"/>
                    <a:pt x="0" y="820628"/>
                    <a:pt x="0" y="805353"/>
                  </a:cubicBezTo>
                  <a:close/>
                </a:path>
              </a:pathLst>
            </a:custGeom>
            <a:solidFill>
              <a:schemeClr val="accent1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D07CBA9-1957-4E43-94C1-4784C109DA04}"/>
                </a:ext>
              </a:extLst>
            </p:cNvPr>
            <p:cNvSpPr/>
            <p:nvPr/>
          </p:nvSpPr>
          <p:spPr>
            <a:xfrm>
              <a:off x="6676960" y="48300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5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EF93BD-4501-49F9-8969-B817BB649AD0}"/>
                </a:ext>
              </a:extLst>
            </p:cNvPr>
            <p:cNvSpPr/>
            <p:nvPr/>
          </p:nvSpPr>
          <p:spPr>
            <a:xfrm>
              <a:off x="7405955" y="483006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6F74107-DF9C-4832-B62A-F5F144865ACB}"/>
                </a:ext>
              </a:extLst>
            </p:cNvPr>
            <p:cNvSpPr/>
            <p:nvPr/>
          </p:nvSpPr>
          <p:spPr>
            <a:xfrm>
              <a:off x="8140279" y="483006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7" y="311356"/>
                    <a:pt x="446989" y="448355"/>
                    <a:pt x="315537" y="485740"/>
                  </a:cubicBezTo>
                  <a:cubicBezTo>
                    <a:pt x="184005" y="523206"/>
                    <a:pt x="47006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4BE24-A4F6-4DD1-A087-DEA272FAADDD}"/>
                </a:ext>
              </a:extLst>
            </p:cNvPr>
            <p:cNvSpPr/>
            <p:nvPr/>
          </p:nvSpPr>
          <p:spPr>
            <a:xfrm>
              <a:off x="8869274" y="48300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93297D-C585-46BD-9029-9D7E6BD7498E}"/>
              </a:ext>
            </a:extLst>
          </p:cNvPr>
          <p:cNvGrpSpPr/>
          <p:nvPr/>
        </p:nvGrpSpPr>
        <p:grpSpPr>
          <a:xfrm>
            <a:off x="1460315" y="2490380"/>
            <a:ext cx="707956" cy="707820"/>
            <a:chOff x="8728329" y="2490380"/>
            <a:chExt cx="707956" cy="70782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665B13-EDC1-4CE3-B090-BE5EA13F359F}"/>
                </a:ext>
              </a:extLst>
            </p:cNvPr>
            <p:cNvSpPr/>
            <p:nvPr/>
          </p:nvSpPr>
          <p:spPr>
            <a:xfrm>
              <a:off x="8728329" y="2490380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7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7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7"/>
                  </a:lnTo>
                  <a:cubicBezTo>
                    <a:pt x="0" y="12462"/>
                    <a:pt x="12382" y="0"/>
                    <a:pt x="27738" y="0"/>
                  </a:cubicBezTo>
                  <a:lnTo>
                    <a:pt x="805514" y="0"/>
                  </a:lnTo>
                  <a:cubicBezTo>
                    <a:pt x="820790" y="0"/>
                    <a:pt x="833251" y="12381"/>
                    <a:pt x="833251" y="27737"/>
                  </a:cubicBezTo>
                  <a:lnTo>
                    <a:pt x="833251" y="805353"/>
                  </a:lnTo>
                  <a:cubicBezTo>
                    <a:pt x="833251" y="820628"/>
                    <a:pt x="820870" y="833090"/>
                    <a:pt x="805514" y="833090"/>
                  </a:cubicBezTo>
                  <a:lnTo>
                    <a:pt x="27738" y="833090"/>
                  </a:lnTo>
                  <a:cubicBezTo>
                    <a:pt x="12382" y="833090"/>
                    <a:pt x="0" y="820709"/>
                    <a:pt x="0" y="805353"/>
                  </a:cubicBezTo>
                  <a:close/>
                </a:path>
              </a:pathLst>
            </a:custGeom>
            <a:solidFill>
              <a:schemeClr val="accent3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F20B08-9FDE-480C-8485-9B0D482386AF}"/>
                </a:ext>
              </a:extLst>
            </p:cNvPr>
            <p:cNvSpPr/>
            <p:nvPr/>
          </p:nvSpPr>
          <p:spPr>
            <a:xfrm>
              <a:off x="8874945" y="2633642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5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C5C360-5048-4581-A200-7FAAE7045B85}"/>
              </a:ext>
            </a:extLst>
          </p:cNvPr>
          <p:cNvGrpSpPr/>
          <p:nvPr/>
        </p:nvGrpSpPr>
        <p:grpSpPr>
          <a:xfrm>
            <a:off x="1463320" y="5418180"/>
            <a:ext cx="1439616" cy="1439479"/>
            <a:chOff x="7993664" y="5418180"/>
            <a:chExt cx="1439616" cy="14394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B7E83A-2401-44A5-9921-32C8F6F8214A}"/>
                </a:ext>
              </a:extLst>
            </p:cNvPr>
            <p:cNvSpPr/>
            <p:nvPr/>
          </p:nvSpPr>
          <p:spPr>
            <a:xfrm>
              <a:off x="7993664" y="5418180"/>
              <a:ext cx="1439616" cy="1439479"/>
            </a:xfrm>
            <a:custGeom>
              <a:avLst/>
              <a:gdLst>
                <a:gd name="connsiteX0" fmla="*/ 0 w 1694400"/>
                <a:gd name="connsiteY0" fmla="*/ 1666502 h 1694239"/>
                <a:gd name="connsiteX1" fmla="*/ 0 w 1694400"/>
                <a:gd name="connsiteY1" fmla="*/ 27737 h 1694239"/>
                <a:gd name="connsiteX2" fmla="*/ 27738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7 h 1694239"/>
                <a:gd name="connsiteX5" fmla="*/ 1694400 w 1694400"/>
                <a:gd name="connsiteY5" fmla="*/ 1666502 h 1694239"/>
                <a:gd name="connsiteX6" fmla="*/ 1666663 w 1694400"/>
                <a:gd name="connsiteY6" fmla="*/ 1694239 h 1694239"/>
                <a:gd name="connsiteX7" fmla="*/ 27738 w 1694400"/>
                <a:gd name="connsiteY7" fmla="*/ 1694239 h 1694239"/>
                <a:gd name="connsiteX8" fmla="*/ 0 w 1694400"/>
                <a:gd name="connsiteY8" fmla="*/ 1666502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502"/>
                  </a:moveTo>
                  <a:lnTo>
                    <a:pt x="0" y="27737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7"/>
                  </a:cubicBezTo>
                  <a:lnTo>
                    <a:pt x="1694400" y="1666502"/>
                  </a:lnTo>
                  <a:cubicBezTo>
                    <a:pt x="1694400" y="1681778"/>
                    <a:pt x="1682019" y="1694239"/>
                    <a:pt x="1666663" y="1694239"/>
                  </a:cubicBezTo>
                  <a:lnTo>
                    <a:pt x="27738" y="1694239"/>
                  </a:lnTo>
                  <a:cubicBezTo>
                    <a:pt x="12381" y="1694239"/>
                    <a:pt x="0" y="1681778"/>
                    <a:pt x="0" y="1666502"/>
                  </a:cubicBezTo>
                  <a:close/>
                </a:path>
              </a:pathLst>
            </a:custGeom>
            <a:solidFill>
              <a:schemeClr val="accent3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FFFFDF7-2FA9-4070-9785-33155D5B1B9E}"/>
                </a:ext>
              </a:extLst>
            </p:cNvPr>
            <p:cNvSpPr/>
            <p:nvPr/>
          </p:nvSpPr>
          <p:spPr>
            <a:xfrm>
              <a:off x="8140279" y="5565882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7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AC97879-2C80-4929-8595-EE85C812FEE6}"/>
                </a:ext>
              </a:extLst>
            </p:cNvPr>
            <p:cNvSpPr/>
            <p:nvPr/>
          </p:nvSpPr>
          <p:spPr>
            <a:xfrm>
              <a:off x="8869274" y="5565882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DD5DE2-409D-46E3-84D9-015170E22E51}"/>
                </a:ext>
              </a:extLst>
            </p:cNvPr>
            <p:cNvSpPr/>
            <p:nvPr/>
          </p:nvSpPr>
          <p:spPr>
            <a:xfrm>
              <a:off x="8140279" y="6293038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7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7" y="311356"/>
                    <a:pt x="446989" y="448355"/>
                    <a:pt x="315537" y="485741"/>
                  </a:cubicBezTo>
                  <a:cubicBezTo>
                    <a:pt x="184005" y="523206"/>
                    <a:pt x="47006" y="446989"/>
                    <a:pt x="9540" y="315457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AE09448-4563-470F-8212-C4E7E1359015}"/>
                </a:ext>
              </a:extLst>
            </p:cNvPr>
            <p:cNvSpPr/>
            <p:nvPr/>
          </p:nvSpPr>
          <p:spPr>
            <a:xfrm>
              <a:off x="8869274" y="6293038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7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9" y="448355"/>
                    <a:pt x="315537" y="485741"/>
                  </a:cubicBezTo>
                  <a:cubicBezTo>
                    <a:pt x="184005" y="523206"/>
                    <a:pt x="47006" y="446989"/>
                    <a:pt x="9540" y="315457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D0FA33-9856-489D-B2FB-501B87B48064}"/>
              </a:ext>
            </a:extLst>
          </p:cNvPr>
          <p:cNvGrpSpPr/>
          <p:nvPr/>
        </p:nvGrpSpPr>
        <p:grpSpPr>
          <a:xfrm>
            <a:off x="1" y="3953972"/>
            <a:ext cx="1439616" cy="1439479"/>
            <a:chOff x="9456983" y="3953972"/>
            <a:chExt cx="1439616" cy="143947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09A76BB-D79D-4534-8B47-DE4421F01BA1}"/>
                </a:ext>
              </a:extLst>
            </p:cNvPr>
            <p:cNvSpPr/>
            <p:nvPr/>
          </p:nvSpPr>
          <p:spPr>
            <a:xfrm>
              <a:off x="9456983" y="3953972"/>
              <a:ext cx="1439616" cy="1439479"/>
            </a:xfrm>
            <a:custGeom>
              <a:avLst/>
              <a:gdLst>
                <a:gd name="connsiteX0" fmla="*/ 0 w 1694400"/>
                <a:gd name="connsiteY0" fmla="*/ 1666502 h 1694239"/>
                <a:gd name="connsiteX1" fmla="*/ 0 w 1694400"/>
                <a:gd name="connsiteY1" fmla="*/ 27738 h 1694239"/>
                <a:gd name="connsiteX2" fmla="*/ 27738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8 h 1694239"/>
                <a:gd name="connsiteX5" fmla="*/ 1694400 w 1694400"/>
                <a:gd name="connsiteY5" fmla="*/ 1666502 h 1694239"/>
                <a:gd name="connsiteX6" fmla="*/ 1666663 w 1694400"/>
                <a:gd name="connsiteY6" fmla="*/ 1694239 h 1694239"/>
                <a:gd name="connsiteX7" fmla="*/ 27738 w 1694400"/>
                <a:gd name="connsiteY7" fmla="*/ 1694239 h 1694239"/>
                <a:gd name="connsiteX8" fmla="*/ 0 w 1694400"/>
                <a:gd name="connsiteY8" fmla="*/ 1666502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502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1666502"/>
                  </a:lnTo>
                  <a:cubicBezTo>
                    <a:pt x="1694400" y="1681778"/>
                    <a:pt x="1682019" y="1694239"/>
                    <a:pt x="1666663" y="1694239"/>
                  </a:cubicBezTo>
                  <a:lnTo>
                    <a:pt x="27738" y="1694239"/>
                  </a:lnTo>
                  <a:cubicBezTo>
                    <a:pt x="12462" y="1694239"/>
                    <a:pt x="0" y="1681778"/>
                    <a:pt x="0" y="1666502"/>
                  </a:cubicBezTo>
                  <a:close/>
                </a:path>
              </a:pathLst>
            </a:custGeom>
            <a:solidFill>
              <a:schemeClr val="accent3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2184F5-BC6E-492D-A64B-F0EC89CC1902}"/>
                </a:ext>
              </a:extLst>
            </p:cNvPr>
            <p:cNvSpPr/>
            <p:nvPr/>
          </p:nvSpPr>
          <p:spPr>
            <a:xfrm>
              <a:off x="9603667" y="4101675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4A600E2-4516-488C-B329-60733F46D2A4}"/>
                </a:ext>
              </a:extLst>
            </p:cNvPr>
            <p:cNvSpPr/>
            <p:nvPr/>
          </p:nvSpPr>
          <p:spPr>
            <a:xfrm>
              <a:off x="10332663" y="41016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4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96D4BA-74C9-4A6D-BD94-72ADD592DB0A}"/>
                </a:ext>
              </a:extLst>
            </p:cNvPr>
            <p:cNvSpPr/>
            <p:nvPr/>
          </p:nvSpPr>
          <p:spPr>
            <a:xfrm>
              <a:off x="9603667" y="482883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6A72ACC-D84D-4565-8E69-5792CC4CF0E1}"/>
                </a:ext>
              </a:extLst>
            </p:cNvPr>
            <p:cNvSpPr/>
            <p:nvPr/>
          </p:nvSpPr>
          <p:spPr>
            <a:xfrm>
              <a:off x="10332663" y="482883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0"/>
                  </a:cubicBezTo>
                  <a:cubicBezTo>
                    <a:pt x="184004" y="523206"/>
                    <a:pt x="47005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46DC1F-5686-43B2-B4AE-5AB69E4877C7}"/>
              </a:ext>
            </a:extLst>
          </p:cNvPr>
          <p:cNvGrpSpPr/>
          <p:nvPr/>
        </p:nvGrpSpPr>
        <p:grpSpPr>
          <a:xfrm>
            <a:off x="2933874" y="3954191"/>
            <a:ext cx="707956" cy="707820"/>
            <a:chOff x="7259340" y="3953699"/>
            <a:chExt cx="707956" cy="70782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8E9FD32-C756-488E-9DCA-3646E6351852}"/>
                </a:ext>
              </a:extLst>
            </p:cNvPr>
            <p:cNvSpPr/>
            <p:nvPr/>
          </p:nvSpPr>
          <p:spPr>
            <a:xfrm>
              <a:off x="7259340" y="3953699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7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7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7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805514" y="0"/>
                  </a:lnTo>
                  <a:cubicBezTo>
                    <a:pt x="820790" y="0"/>
                    <a:pt x="833251" y="12381"/>
                    <a:pt x="833251" y="27737"/>
                  </a:cubicBezTo>
                  <a:lnTo>
                    <a:pt x="833251" y="805353"/>
                  </a:lnTo>
                  <a:cubicBezTo>
                    <a:pt x="833251" y="820629"/>
                    <a:pt x="820870" y="833090"/>
                    <a:pt x="805514" y="833090"/>
                  </a:cubicBezTo>
                  <a:lnTo>
                    <a:pt x="27738" y="833090"/>
                  </a:lnTo>
                  <a:cubicBezTo>
                    <a:pt x="12381" y="833090"/>
                    <a:pt x="0" y="820629"/>
                    <a:pt x="0" y="805353"/>
                  </a:cubicBezTo>
                  <a:close/>
                </a:path>
              </a:pathLst>
            </a:custGeom>
            <a:solidFill>
              <a:schemeClr val="accent4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02AAD7A-C272-4F60-ABD7-2191A57E0D73}"/>
                </a:ext>
              </a:extLst>
            </p:cNvPr>
            <p:cNvSpPr/>
            <p:nvPr/>
          </p:nvSpPr>
          <p:spPr>
            <a:xfrm>
              <a:off x="7405955" y="4096898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235E5D-5BE6-4EDA-83E5-D4C7E437EB53}"/>
              </a:ext>
            </a:extLst>
          </p:cNvPr>
          <p:cNvGrpSpPr/>
          <p:nvPr/>
        </p:nvGrpSpPr>
        <p:grpSpPr>
          <a:xfrm>
            <a:off x="1" y="5418521"/>
            <a:ext cx="1439616" cy="1439479"/>
            <a:chOff x="9456983" y="5418521"/>
            <a:chExt cx="1439616" cy="143947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B1E2AE1-2A5B-4193-B414-022C415F4310}"/>
                </a:ext>
              </a:extLst>
            </p:cNvPr>
            <p:cNvSpPr/>
            <p:nvPr/>
          </p:nvSpPr>
          <p:spPr>
            <a:xfrm>
              <a:off x="9456983" y="5418521"/>
              <a:ext cx="1439616" cy="1439479"/>
            </a:xfrm>
            <a:custGeom>
              <a:avLst/>
              <a:gdLst>
                <a:gd name="connsiteX0" fmla="*/ 0 w 1694400"/>
                <a:gd name="connsiteY0" fmla="*/ 1666421 h 1694239"/>
                <a:gd name="connsiteX1" fmla="*/ 0 w 1694400"/>
                <a:gd name="connsiteY1" fmla="*/ 27738 h 1694239"/>
                <a:gd name="connsiteX2" fmla="*/ 27738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8 h 1694239"/>
                <a:gd name="connsiteX5" fmla="*/ 1694400 w 1694400"/>
                <a:gd name="connsiteY5" fmla="*/ 1666502 h 1694239"/>
                <a:gd name="connsiteX6" fmla="*/ 1666663 w 1694400"/>
                <a:gd name="connsiteY6" fmla="*/ 1694239 h 1694239"/>
                <a:gd name="connsiteX7" fmla="*/ 27738 w 1694400"/>
                <a:gd name="connsiteY7" fmla="*/ 1694239 h 1694239"/>
                <a:gd name="connsiteX8" fmla="*/ 0 w 1694400"/>
                <a:gd name="connsiteY8" fmla="*/ 1666421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421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1666502"/>
                  </a:lnTo>
                  <a:cubicBezTo>
                    <a:pt x="1694400" y="1681778"/>
                    <a:pt x="1682019" y="1694239"/>
                    <a:pt x="1666663" y="1694239"/>
                  </a:cubicBezTo>
                  <a:lnTo>
                    <a:pt x="27738" y="1694239"/>
                  </a:lnTo>
                  <a:cubicBezTo>
                    <a:pt x="12462" y="1694159"/>
                    <a:pt x="0" y="1681778"/>
                    <a:pt x="0" y="1666421"/>
                  </a:cubicBezTo>
                  <a:close/>
                </a:path>
              </a:pathLst>
            </a:custGeom>
            <a:solidFill>
              <a:schemeClr val="accent4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45F1C99-63F4-4D12-BFB3-4297D6F5E264}"/>
                </a:ext>
              </a:extLst>
            </p:cNvPr>
            <p:cNvSpPr/>
            <p:nvPr/>
          </p:nvSpPr>
          <p:spPr>
            <a:xfrm>
              <a:off x="9603667" y="556616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038764A-4649-45CC-8BDE-578E488998C7}"/>
                </a:ext>
              </a:extLst>
            </p:cNvPr>
            <p:cNvSpPr/>
            <p:nvPr/>
          </p:nvSpPr>
          <p:spPr>
            <a:xfrm>
              <a:off x="10332663" y="55661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0"/>
                  </a:cubicBezTo>
                  <a:cubicBezTo>
                    <a:pt x="184004" y="523206"/>
                    <a:pt x="47005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1C321A3-EDAA-46D0-9917-0A59E9908210}"/>
                </a:ext>
              </a:extLst>
            </p:cNvPr>
            <p:cNvSpPr/>
            <p:nvPr/>
          </p:nvSpPr>
          <p:spPr>
            <a:xfrm>
              <a:off x="9603667" y="6293375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8E2A63-88D4-4F05-BE00-80D6AFE11571}"/>
                </a:ext>
              </a:extLst>
            </p:cNvPr>
            <p:cNvSpPr/>
            <p:nvPr/>
          </p:nvSpPr>
          <p:spPr>
            <a:xfrm>
              <a:off x="10332663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4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C7B252-9760-48BB-B91D-9E4A35A2D429}"/>
              </a:ext>
            </a:extLst>
          </p:cNvPr>
          <p:cNvGrpSpPr/>
          <p:nvPr/>
        </p:nvGrpSpPr>
        <p:grpSpPr>
          <a:xfrm>
            <a:off x="2929713" y="5418521"/>
            <a:ext cx="1439616" cy="1439479"/>
            <a:chOff x="6527271" y="5418521"/>
            <a:chExt cx="1439616" cy="143947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4276AA5-E23D-494E-B51B-5CE69B8DD311}"/>
                </a:ext>
              </a:extLst>
            </p:cNvPr>
            <p:cNvSpPr/>
            <p:nvPr/>
          </p:nvSpPr>
          <p:spPr>
            <a:xfrm>
              <a:off x="6527271" y="5418521"/>
              <a:ext cx="1439616" cy="1439479"/>
            </a:xfrm>
            <a:custGeom>
              <a:avLst/>
              <a:gdLst>
                <a:gd name="connsiteX0" fmla="*/ 0 w 1694400"/>
                <a:gd name="connsiteY0" fmla="*/ 1666421 h 1694239"/>
                <a:gd name="connsiteX1" fmla="*/ 0 w 1694400"/>
                <a:gd name="connsiteY1" fmla="*/ 27738 h 1694239"/>
                <a:gd name="connsiteX2" fmla="*/ 27737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8 h 1694239"/>
                <a:gd name="connsiteX5" fmla="*/ 1694400 w 1694400"/>
                <a:gd name="connsiteY5" fmla="*/ 1666502 h 1694239"/>
                <a:gd name="connsiteX6" fmla="*/ 1666663 w 1694400"/>
                <a:gd name="connsiteY6" fmla="*/ 1694239 h 1694239"/>
                <a:gd name="connsiteX7" fmla="*/ 27737 w 1694400"/>
                <a:gd name="connsiteY7" fmla="*/ 1694239 h 1694239"/>
                <a:gd name="connsiteX8" fmla="*/ 0 w 1694400"/>
                <a:gd name="connsiteY8" fmla="*/ 1666421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421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7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1666502"/>
                  </a:lnTo>
                  <a:cubicBezTo>
                    <a:pt x="1694400" y="1681778"/>
                    <a:pt x="1682019" y="1694239"/>
                    <a:pt x="1666663" y="1694239"/>
                  </a:cubicBezTo>
                  <a:lnTo>
                    <a:pt x="27737" y="1694239"/>
                  </a:lnTo>
                  <a:cubicBezTo>
                    <a:pt x="12381" y="1694159"/>
                    <a:pt x="0" y="1681778"/>
                    <a:pt x="0" y="1666421"/>
                  </a:cubicBezTo>
                  <a:close/>
                </a:path>
              </a:pathLst>
            </a:custGeom>
            <a:solidFill>
              <a:schemeClr val="accent2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532D7F7-F699-456A-BFAD-69B588C43372}"/>
                </a:ext>
              </a:extLst>
            </p:cNvPr>
            <p:cNvSpPr/>
            <p:nvPr/>
          </p:nvSpPr>
          <p:spPr>
            <a:xfrm>
              <a:off x="6673886" y="55661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7" y="311356"/>
                    <a:pt x="446989" y="448355"/>
                    <a:pt x="315537" y="485740"/>
                  </a:cubicBezTo>
                  <a:cubicBezTo>
                    <a:pt x="184005" y="523206"/>
                    <a:pt x="47006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63C4C89-83EB-45AD-B4AF-9369FAEC3C76}"/>
                </a:ext>
              </a:extLst>
            </p:cNvPr>
            <p:cNvSpPr/>
            <p:nvPr/>
          </p:nvSpPr>
          <p:spPr>
            <a:xfrm>
              <a:off x="7402881" y="55661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7" y="311356"/>
                    <a:pt x="446989" y="448355"/>
                    <a:pt x="315537" y="485740"/>
                  </a:cubicBezTo>
                  <a:cubicBezTo>
                    <a:pt x="184005" y="523206"/>
                    <a:pt x="47006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444B9A-6A8F-4E29-A2E1-2168E6C968DE}"/>
                </a:ext>
              </a:extLst>
            </p:cNvPr>
            <p:cNvSpPr/>
            <p:nvPr/>
          </p:nvSpPr>
          <p:spPr>
            <a:xfrm>
              <a:off x="6673886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7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2BA067A-2396-4B44-841E-359BF3DD6CC4}"/>
                </a:ext>
              </a:extLst>
            </p:cNvPr>
            <p:cNvSpPr/>
            <p:nvPr/>
          </p:nvSpPr>
          <p:spPr>
            <a:xfrm>
              <a:off x="7402881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7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533B7F-2985-43B9-92B4-9838D184B432}"/>
              </a:ext>
            </a:extLst>
          </p:cNvPr>
          <p:cNvGrpSpPr/>
          <p:nvPr/>
        </p:nvGrpSpPr>
        <p:grpSpPr>
          <a:xfrm>
            <a:off x="0" y="1028700"/>
            <a:ext cx="707956" cy="707820"/>
            <a:chOff x="10188644" y="1028700"/>
            <a:chExt cx="707956" cy="7078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3CEC00-5F60-4894-AD78-DF588B0C1D40}"/>
                </a:ext>
              </a:extLst>
            </p:cNvPr>
            <p:cNvSpPr/>
            <p:nvPr/>
          </p:nvSpPr>
          <p:spPr>
            <a:xfrm>
              <a:off x="10188644" y="1028700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8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8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805514" y="0"/>
                  </a:lnTo>
                  <a:cubicBezTo>
                    <a:pt x="820790" y="0"/>
                    <a:pt x="833251" y="12381"/>
                    <a:pt x="833251" y="27738"/>
                  </a:cubicBezTo>
                  <a:lnTo>
                    <a:pt x="833251" y="805353"/>
                  </a:lnTo>
                  <a:cubicBezTo>
                    <a:pt x="833251" y="820628"/>
                    <a:pt x="820869" y="833090"/>
                    <a:pt x="805514" y="833090"/>
                  </a:cubicBezTo>
                  <a:lnTo>
                    <a:pt x="27738" y="833090"/>
                  </a:lnTo>
                  <a:cubicBezTo>
                    <a:pt x="12462" y="833010"/>
                    <a:pt x="0" y="820628"/>
                    <a:pt x="0" y="805353"/>
                  </a:cubicBezTo>
                  <a:close/>
                </a:path>
              </a:pathLst>
            </a:custGeom>
            <a:solidFill>
              <a:schemeClr val="accent2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48D48B8-C4EC-44C0-8668-9C0DE39E7A5A}"/>
                </a:ext>
              </a:extLst>
            </p:cNvPr>
            <p:cNvSpPr/>
            <p:nvPr/>
          </p:nvSpPr>
          <p:spPr>
            <a:xfrm>
              <a:off x="10327017" y="1167049"/>
              <a:ext cx="420781" cy="420806"/>
            </a:xfrm>
            <a:custGeom>
              <a:avLst/>
              <a:gdLst>
                <a:gd name="connsiteX0" fmla="*/ 179796 w 495251"/>
                <a:gd name="connsiteY0" fmla="*/ 485741 h 495280"/>
                <a:gd name="connsiteX1" fmla="*/ 485712 w 495251"/>
                <a:gd name="connsiteY1" fmla="*/ 315537 h 495280"/>
                <a:gd name="connsiteX2" fmla="*/ 315428 w 495251"/>
                <a:gd name="connsiteY2" fmla="*/ 9540 h 495280"/>
                <a:gd name="connsiteX3" fmla="*/ 9511 w 495251"/>
                <a:gd name="connsiteY3" fmla="*/ 179824 h 495280"/>
                <a:gd name="connsiteX4" fmla="*/ 179796 w 495251"/>
                <a:gd name="connsiteY4" fmla="*/ 485741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51" h="495280">
                  <a:moveTo>
                    <a:pt x="179796" y="485741"/>
                  </a:moveTo>
                  <a:cubicBezTo>
                    <a:pt x="311327" y="523206"/>
                    <a:pt x="448327" y="446988"/>
                    <a:pt x="485712" y="315537"/>
                  </a:cubicBezTo>
                  <a:cubicBezTo>
                    <a:pt x="523178" y="184005"/>
                    <a:pt x="446960" y="47005"/>
                    <a:pt x="315428" y="9540"/>
                  </a:cubicBezTo>
                  <a:cubicBezTo>
                    <a:pt x="183896" y="-27926"/>
                    <a:pt x="46897" y="48292"/>
                    <a:pt x="9511" y="179824"/>
                  </a:cubicBezTo>
                  <a:cubicBezTo>
                    <a:pt x="-27874" y="311276"/>
                    <a:pt x="48264" y="448275"/>
                    <a:pt x="179796" y="48574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8F6D8E-8D2B-42A0-A006-20B700841C76}"/>
              </a:ext>
            </a:extLst>
          </p:cNvPr>
          <p:cNvGrpSpPr/>
          <p:nvPr/>
        </p:nvGrpSpPr>
        <p:grpSpPr>
          <a:xfrm>
            <a:off x="1463320" y="3953972"/>
            <a:ext cx="1439616" cy="707820"/>
            <a:chOff x="7993664" y="3953972"/>
            <a:chExt cx="1439616" cy="70782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2B657E2-7909-45A0-8381-F8B276EAAB2C}"/>
                </a:ext>
              </a:extLst>
            </p:cNvPr>
            <p:cNvSpPr/>
            <p:nvPr/>
          </p:nvSpPr>
          <p:spPr>
            <a:xfrm>
              <a:off x="7993664" y="3953972"/>
              <a:ext cx="1439616" cy="707820"/>
            </a:xfrm>
            <a:custGeom>
              <a:avLst/>
              <a:gdLst>
                <a:gd name="connsiteX0" fmla="*/ 0 w 1694400"/>
                <a:gd name="connsiteY0" fmla="*/ 805353 h 833090"/>
                <a:gd name="connsiteX1" fmla="*/ 0 w 1694400"/>
                <a:gd name="connsiteY1" fmla="*/ 27738 h 833090"/>
                <a:gd name="connsiteX2" fmla="*/ 27738 w 1694400"/>
                <a:gd name="connsiteY2" fmla="*/ 0 h 833090"/>
                <a:gd name="connsiteX3" fmla="*/ 1666663 w 1694400"/>
                <a:gd name="connsiteY3" fmla="*/ 0 h 833090"/>
                <a:gd name="connsiteX4" fmla="*/ 1694400 w 1694400"/>
                <a:gd name="connsiteY4" fmla="*/ 27738 h 833090"/>
                <a:gd name="connsiteX5" fmla="*/ 1694400 w 1694400"/>
                <a:gd name="connsiteY5" fmla="*/ 805353 h 833090"/>
                <a:gd name="connsiteX6" fmla="*/ 1666663 w 1694400"/>
                <a:gd name="connsiteY6" fmla="*/ 833090 h 833090"/>
                <a:gd name="connsiteX7" fmla="*/ 27738 w 1694400"/>
                <a:gd name="connsiteY7" fmla="*/ 833090 h 833090"/>
                <a:gd name="connsiteX8" fmla="*/ 0 w 1694400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833090">
                  <a:moveTo>
                    <a:pt x="0" y="805353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805353"/>
                  </a:lnTo>
                  <a:cubicBezTo>
                    <a:pt x="1694400" y="820629"/>
                    <a:pt x="1682019" y="833090"/>
                    <a:pt x="1666663" y="833090"/>
                  </a:cubicBezTo>
                  <a:lnTo>
                    <a:pt x="27738" y="833090"/>
                  </a:lnTo>
                  <a:cubicBezTo>
                    <a:pt x="12381" y="833090"/>
                    <a:pt x="0" y="820709"/>
                    <a:pt x="0" y="805353"/>
                  </a:cubicBezTo>
                  <a:close/>
                </a:path>
              </a:pathLst>
            </a:custGeom>
            <a:solidFill>
              <a:schemeClr val="accent2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5A7580F-CDF7-430A-A3EE-63BEFCB006F7}"/>
                </a:ext>
              </a:extLst>
            </p:cNvPr>
            <p:cNvSpPr/>
            <p:nvPr/>
          </p:nvSpPr>
          <p:spPr>
            <a:xfrm>
              <a:off x="8140279" y="4097196"/>
              <a:ext cx="420806" cy="420781"/>
            </a:xfrm>
            <a:custGeom>
              <a:avLst/>
              <a:gdLst>
                <a:gd name="connsiteX0" fmla="*/ 485740 w 495280"/>
                <a:gd name="connsiteY0" fmla="*/ 179796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0 w 495280"/>
                <a:gd name="connsiteY4" fmla="*/ 179796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0" y="179796"/>
                  </a:moveTo>
                  <a:cubicBezTo>
                    <a:pt x="523207" y="311328"/>
                    <a:pt x="446989" y="448327"/>
                    <a:pt x="315537" y="485712"/>
                  </a:cubicBezTo>
                  <a:cubicBezTo>
                    <a:pt x="184005" y="523178"/>
                    <a:pt x="47006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356" y="-27874"/>
                    <a:pt x="448275" y="48263"/>
                    <a:pt x="485740" y="1797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E9104E9-9E77-430E-B627-0B7A38E286C7}"/>
                </a:ext>
              </a:extLst>
            </p:cNvPr>
            <p:cNvSpPr/>
            <p:nvPr/>
          </p:nvSpPr>
          <p:spPr>
            <a:xfrm>
              <a:off x="8869274" y="4097196"/>
              <a:ext cx="420806" cy="420781"/>
            </a:xfrm>
            <a:custGeom>
              <a:avLst/>
              <a:gdLst>
                <a:gd name="connsiteX0" fmla="*/ 485741 w 495280"/>
                <a:gd name="connsiteY0" fmla="*/ 179796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1 w 495280"/>
                <a:gd name="connsiteY4" fmla="*/ 179796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1" y="179796"/>
                  </a:moveTo>
                  <a:cubicBezTo>
                    <a:pt x="523206" y="311328"/>
                    <a:pt x="446989" y="448327"/>
                    <a:pt x="315537" y="485712"/>
                  </a:cubicBezTo>
                  <a:cubicBezTo>
                    <a:pt x="184005" y="523178"/>
                    <a:pt x="47006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356" y="-27874"/>
                    <a:pt x="448275" y="48263"/>
                    <a:pt x="485741" y="1797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54C7E0-1085-4A26-9CF2-7F4BE092F62E}"/>
              </a:ext>
            </a:extLst>
          </p:cNvPr>
          <p:cNvGrpSpPr/>
          <p:nvPr/>
        </p:nvGrpSpPr>
        <p:grpSpPr>
          <a:xfrm>
            <a:off x="4396243" y="6149839"/>
            <a:ext cx="1439616" cy="707820"/>
            <a:chOff x="5060741" y="6149839"/>
            <a:chExt cx="1439616" cy="70782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E64EFD9-9D76-4266-9D0D-3A45E0304767}"/>
                </a:ext>
              </a:extLst>
            </p:cNvPr>
            <p:cNvSpPr/>
            <p:nvPr/>
          </p:nvSpPr>
          <p:spPr>
            <a:xfrm>
              <a:off x="5060741" y="6149839"/>
              <a:ext cx="1439616" cy="707820"/>
            </a:xfrm>
            <a:custGeom>
              <a:avLst/>
              <a:gdLst>
                <a:gd name="connsiteX0" fmla="*/ 0 w 1694400"/>
                <a:gd name="connsiteY0" fmla="*/ 805353 h 833090"/>
                <a:gd name="connsiteX1" fmla="*/ 0 w 1694400"/>
                <a:gd name="connsiteY1" fmla="*/ 27738 h 833090"/>
                <a:gd name="connsiteX2" fmla="*/ 27738 w 1694400"/>
                <a:gd name="connsiteY2" fmla="*/ 0 h 833090"/>
                <a:gd name="connsiteX3" fmla="*/ 1666663 w 1694400"/>
                <a:gd name="connsiteY3" fmla="*/ 0 h 833090"/>
                <a:gd name="connsiteX4" fmla="*/ 1694400 w 1694400"/>
                <a:gd name="connsiteY4" fmla="*/ 27738 h 833090"/>
                <a:gd name="connsiteX5" fmla="*/ 1694400 w 1694400"/>
                <a:gd name="connsiteY5" fmla="*/ 805353 h 833090"/>
                <a:gd name="connsiteX6" fmla="*/ 1666663 w 1694400"/>
                <a:gd name="connsiteY6" fmla="*/ 833090 h 833090"/>
                <a:gd name="connsiteX7" fmla="*/ 27738 w 1694400"/>
                <a:gd name="connsiteY7" fmla="*/ 833090 h 833090"/>
                <a:gd name="connsiteX8" fmla="*/ 0 w 1694400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833090">
                  <a:moveTo>
                    <a:pt x="0" y="805353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805353"/>
                  </a:lnTo>
                  <a:cubicBezTo>
                    <a:pt x="1694400" y="820629"/>
                    <a:pt x="1682019" y="833090"/>
                    <a:pt x="1666663" y="833090"/>
                  </a:cubicBezTo>
                  <a:lnTo>
                    <a:pt x="27738" y="833090"/>
                  </a:lnTo>
                  <a:cubicBezTo>
                    <a:pt x="12381" y="833090"/>
                    <a:pt x="0" y="820629"/>
                    <a:pt x="0" y="805353"/>
                  </a:cubicBezTo>
                  <a:close/>
                </a:path>
              </a:pathLst>
            </a:custGeom>
            <a:solidFill>
              <a:schemeClr val="accent1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1BA21D0-EC2A-49AF-A5FE-48B237685E30}"/>
                </a:ext>
              </a:extLst>
            </p:cNvPr>
            <p:cNvSpPr/>
            <p:nvPr/>
          </p:nvSpPr>
          <p:spPr>
            <a:xfrm>
              <a:off x="5207356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5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5C261-1D40-439F-A166-97791D0393AD}"/>
                </a:ext>
              </a:extLst>
            </p:cNvPr>
            <p:cNvSpPr/>
            <p:nvPr/>
          </p:nvSpPr>
          <p:spPr>
            <a:xfrm>
              <a:off x="5936351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28CD6A1-3904-450C-ACC5-BA330FA9F4CD}"/>
              </a:ext>
            </a:extLst>
          </p:cNvPr>
          <p:cNvGrpSpPr/>
          <p:nvPr/>
        </p:nvGrpSpPr>
        <p:grpSpPr>
          <a:xfrm>
            <a:off x="10752384" y="0"/>
            <a:ext cx="1439616" cy="1439479"/>
            <a:chOff x="9456983" y="5418521"/>
            <a:chExt cx="1439616" cy="1439479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F5DA475-D23C-454D-9997-FF87AAEF011A}"/>
                </a:ext>
              </a:extLst>
            </p:cNvPr>
            <p:cNvSpPr/>
            <p:nvPr/>
          </p:nvSpPr>
          <p:spPr>
            <a:xfrm>
              <a:off x="9456983" y="5418521"/>
              <a:ext cx="1439616" cy="1439479"/>
            </a:xfrm>
            <a:custGeom>
              <a:avLst/>
              <a:gdLst>
                <a:gd name="connsiteX0" fmla="*/ 0 w 1694400"/>
                <a:gd name="connsiteY0" fmla="*/ 1666421 h 1694239"/>
                <a:gd name="connsiteX1" fmla="*/ 0 w 1694400"/>
                <a:gd name="connsiteY1" fmla="*/ 27738 h 1694239"/>
                <a:gd name="connsiteX2" fmla="*/ 27738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8 h 1694239"/>
                <a:gd name="connsiteX5" fmla="*/ 1694400 w 1694400"/>
                <a:gd name="connsiteY5" fmla="*/ 1666502 h 1694239"/>
                <a:gd name="connsiteX6" fmla="*/ 1666663 w 1694400"/>
                <a:gd name="connsiteY6" fmla="*/ 1694239 h 1694239"/>
                <a:gd name="connsiteX7" fmla="*/ 27738 w 1694400"/>
                <a:gd name="connsiteY7" fmla="*/ 1694239 h 1694239"/>
                <a:gd name="connsiteX8" fmla="*/ 0 w 1694400"/>
                <a:gd name="connsiteY8" fmla="*/ 1666421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421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1666502"/>
                  </a:lnTo>
                  <a:cubicBezTo>
                    <a:pt x="1694400" y="1681778"/>
                    <a:pt x="1682019" y="1694239"/>
                    <a:pt x="1666663" y="1694239"/>
                  </a:cubicBezTo>
                  <a:lnTo>
                    <a:pt x="27738" y="1694239"/>
                  </a:lnTo>
                  <a:cubicBezTo>
                    <a:pt x="12462" y="1694159"/>
                    <a:pt x="0" y="1681778"/>
                    <a:pt x="0" y="1666421"/>
                  </a:cubicBezTo>
                  <a:close/>
                </a:path>
              </a:pathLst>
            </a:custGeom>
            <a:solidFill>
              <a:schemeClr val="accent4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EDC1D25-30A7-4901-80A8-3527E6B5B0D7}"/>
                </a:ext>
              </a:extLst>
            </p:cNvPr>
            <p:cNvSpPr/>
            <p:nvPr/>
          </p:nvSpPr>
          <p:spPr>
            <a:xfrm>
              <a:off x="9603667" y="556616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46ECEBC-F5AE-4B0C-A3A1-EB31FEDDC609}"/>
                </a:ext>
              </a:extLst>
            </p:cNvPr>
            <p:cNvSpPr/>
            <p:nvPr/>
          </p:nvSpPr>
          <p:spPr>
            <a:xfrm>
              <a:off x="10332663" y="55661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0"/>
                  </a:cubicBezTo>
                  <a:cubicBezTo>
                    <a:pt x="184004" y="523206"/>
                    <a:pt x="47005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E7C2F03-2EED-4F46-B9B3-21DF6392A058}"/>
                </a:ext>
              </a:extLst>
            </p:cNvPr>
            <p:cNvSpPr/>
            <p:nvPr/>
          </p:nvSpPr>
          <p:spPr>
            <a:xfrm>
              <a:off x="9603667" y="6293375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CBA3487-E3CE-48CC-B44C-5D691DE9C0C8}"/>
                </a:ext>
              </a:extLst>
            </p:cNvPr>
            <p:cNvSpPr/>
            <p:nvPr/>
          </p:nvSpPr>
          <p:spPr>
            <a:xfrm>
              <a:off x="10332663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4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7043BC1-51F8-46D1-BF16-6C834CD42C47}"/>
              </a:ext>
            </a:extLst>
          </p:cNvPr>
          <p:cNvGrpSpPr/>
          <p:nvPr/>
        </p:nvGrpSpPr>
        <p:grpSpPr>
          <a:xfrm>
            <a:off x="10022625" y="0"/>
            <a:ext cx="707956" cy="707820"/>
            <a:chOff x="8728329" y="2490380"/>
            <a:chExt cx="707956" cy="707820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6158CCC-D38C-481D-ACC8-1A1A863C2248}"/>
                </a:ext>
              </a:extLst>
            </p:cNvPr>
            <p:cNvSpPr/>
            <p:nvPr/>
          </p:nvSpPr>
          <p:spPr>
            <a:xfrm>
              <a:off x="8728329" y="2490380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7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7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7"/>
                  </a:lnTo>
                  <a:cubicBezTo>
                    <a:pt x="0" y="12462"/>
                    <a:pt x="12382" y="0"/>
                    <a:pt x="27738" y="0"/>
                  </a:cubicBezTo>
                  <a:lnTo>
                    <a:pt x="805514" y="0"/>
                  </a:lnTo>
                  <a:cubicBezTo>
                    <a:pt x="820790" y="0"/>
                    <a:pt x="833251" y="12381"/>
                    <a:pt x="833251" y="27737"/>
                  </a:cubicBezTo>
                  <a:lnTo>
                    <a:pt x="833251" y="805353"/>
                  </a:lnTo>
                  <a:cubicBezTo>
                    <a:pt x="833251" y="820628"/>
                    <a:pt x="820870" y="833090"/>
                    <a:pt x="805514" y="833090"/>
                  </a:cubicBezTo>
                  <a:lnTo>
                    <a:pt x="27738" y="833090"/>
                  </a:lnTo>
                  <a:cubicBezTo>
                    <a:pt x="12382" y="833090"/>
                    <a:pt x="0" y="820709"/>
                    <a:pt x="0" y="805353"/>
                  </a:cubicBezTo>
                  <a:close/>
                </a:path>
              </a:pathLst>
            </a:custGeom>
            <a:solidFill>
              <a:schemeClr val="accent3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5CA9A91-D065-41ED-BCBF-F5EEA26EADED}"/>
                </a:ext>
              </a:extLst>
            </p:cNvPr>
            <p:cNvSpPr/>
            <p:nvPr/>
          </p:nvSpPr>
          <p:spPr>
            <a:xfrm>
              <a:off x="8874945" y="2633642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5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D5045CE-308F-42A9-8075-D272C9FC8FA0}"/>
              </a:ext>
            </a:extLst>
          </p:cNvPr>
          <p:cNvGrpSpPr/>
          <p:nvPr/>
        </p:nvGrpSpPr>
        <p:grpSpPr>
          <a:xfrm>
            <a:off x="11464352" y="1459022"/>
            <a:ext cx="707956" cy="707820"/>
            <a:chOff x="5792810" y="5422688"/>
            <a:chExt cx="707956" cy="707820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54FE81C-4051-42AC-B7AB-CC862C3AFDBA}"/>
                </a:ext>
              </a:extLst>
            </p:cNvPr>
            <p:cNvSpPr/>
            <p:nvPr/>
          </p:nvSpPr>
          <p:spPr>
            <a:xfrm>
              <a:off x="5792810" y="5422688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8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8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805514" y="0"/>
                  </a:lnTo>
                  <a:cubicBezTo>
                    <a:pt x="820789" y="0"/>
                    <a:pt x="833251" y="12381"/>
                    <a:pt x="833251" y="27738"/>
                  </a:cubicBezTo>
                  <a:lnTo>
                    <a:pt x="833251" y="805353"/>
                  </a:lnTo>
                  <a:cubicBezTo>
                    <a:pt x="833251" y="820629"/>
                    <a:pt x="820870" y="833090"/>
                    <a:pt x="805514" y="833090"/>
                  </a:cubicBezTo>
                  <a:lnTo>
                    <a:pt x="27738" y="833090"/>
                  </a:lnTo>
                  <a:cubicBezTo>
                    <a:pt x="12381" y="833010"/>
                    <a:pt x="0" y="820629"/>
                    <a:pt x="0" y="805353"/>
                  </a:cubicBezTo>
                  <a:close/>
                </a:path>
              </a:pathLst>
            </a:custGeom>
            <a:solidFill>
              <a:schemeClr val="accent5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D83689A-31B8-419B-82B2-9C2EA115D353}"/>
                </a:ext>
              </a:extLst>
            </p:cNvPr>
            <p:cNvSpPr/>
            <p:nvPr/>
          </p:nvSpPr>
          <p:spPr>
            <a:xfrm>
              <a:off x="5939425" y="5565887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1"/>
                  </a:cubicBezTo>
                  <a:cubicBezTo>
                    <a:pt x="184005" y="523206"/>
                    <a:pt x="47005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A4388CE-A0BA-0F5D-E8AC-491E503690FF}"/>
              </a:ext>
            </a:extLst>
          </p:cNvPr>
          <p:cNvGrpSpPr/>
          <p:nvPr/>
        </p:nvGrpSpPr>
        <p:grpSpPr>
          <a:xfrm>
            <a:off x="3451464" y="3125723"/>
            <a:ext cx="8479499" cy="2215991"/>
            <a:chOff x="4329723" y="4168909"/>
            <a:chExt cx="7912663" cy="221599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6EFDD83-EB38-4836-A0E8-0B4720040CF1}"/>
                </a:ext>
              </a:extLst>
            </p:cNvPr>
            <p:cNvSpPr txBox="1"/>
            <p:nvPr/>
          </p:nvSpPr>
          <p:spPr>
            <a:xfrm>
              <a:off x="5853277" y="4692528"/>
              <a:ext cx="5880941" cy="555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800" b="1">
                  <a:solidFill>
                    <a:srgbClr val="6BE6DC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Съвпадение в базата от данни</a:t>
              </a:r>
              <a:endParaRPr lang="en-US" sz="3200" b="1">
                <a:solidFill>
                  <a:srgbClr val="6BE6DC"/>
                </a:solidFill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FDB3AD1-C9AE-44B7-86BE-8F85C78611F6}"/>
                </a:ext>
              </a:extLst>
            </p:cNvPr>
            <p:cNvSpPr txBox="1"/>
            <p:nvPr/>
          </p:nvSpPr>
          <p:spPr>
            <a:xfrm>
              <a:off x="4329723" y="4168909"/>
              <a:ext cx="163529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800">
                  <a:solidFill>
                    <a:srgbClr val="1EDFCB"/>
                  </a:solidFill>
                  <a:effectLst>
                    <a:outerShdw blurRad="368300" dist="254000" dir="8100000" sx="96000" sy="96000" algn="tr" rotWithShape="0">
                      <a:schemeClr val="accent3">
                        <a:alpha val="3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BC7488-20F4-AB2B-08C2-5599E65115FB}"/>
                </a:ext>
              </a:extLst>
            </p:cNvPr>
            <p:cNvSpPr txBox="1"/>
            <p:nvPr/>
          </p:nvSpPr>
          <p:spPr>
            <a:xfrm>
              <a:off x="5856351" y="5139198"/>
              <a:ext cx="6386035" cy="75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000" b="0" i="0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Текстът се сравнява с базата данни от </a:t>
              </a:r>
              <a:r>
                <a:rPr lang="bg-BG" sz="2000" b="0" i="0" err="1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Firebase</a:t>
              </a:r>
              <a:r>
                <a:rPr lang="bg-BG" sz="2000" b="0" i="0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 и се записват описанията на тези</a:t>
              </a:r>
              <a:r>
                <a:rPr lang="bg-BG" sz="2000">
                  <a:solidFill>
                    <a:srgbClr val="0D0D0D"/>
                  </a:solidFill>
                  <a:latin typeface="Gill Sans Nova" panose="020B0602020104020203" pitchFamily="34" charset="0"/>
                </a:rPr>
                <a:t>, които съвпадат.</a:t>
              </a:r>
              <a:endParaRPr lang="bg-BG" sz="2000" b="0" i="0">
                <a:solidFill>
                  <a:srgbClr val="0D0D0D"/>
                </a:solidFill>
                <a:effectLst/>
                <a:latin typeface="Gill Sans Nova" panose="020B0602020104020203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35A5A0F-E3B3-4C36-261D-86F75FB9AE0C}"/>
              </a:ext>
            </a:extLst>
          </p:cNvPr>
          <p:cNvSpPr txBox="1"/>
          <p:nvPr/>
        </p:nvSpPr>
        <p:spPr>
          <a:xfrm>
            <a:off x="138373" y="2759"/>
            <a:ext cx="1008062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bg-BG" sz="5400" b="1" spc="-150">
                <a:solidFill>
                  <a:srgbClr val="1ED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cs typeface="Aharoni" panose="02010803020104030203" pitchFamily="2" charset="-79"/>
              </a:rPr>
              <a:t>Логистика – камера</a:t>
            </a:r>
            <a:endParaRPr lang="en-US" sz="5400" b="1" spc="-150">
              <a:solidFill>
                <a:srgbClr val="1EDFC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Nova" panose="020B06020201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794D86-1BE2-E03B-C593-C58FE351BB75}"/>
              </a:ext>
            </a:extLst>
          </p:cNvPr>
          <p:cNvGrpSpPr/>
          <p:nvPr/>
        </p:nvGrpSpPr>
        <p:grpSpPr>
          <a:xfrm>
            <a:off x="941027" y="344873"/>
            <a:ext cx="9385873" cy="2215991"/>
            <a:chOff x="941027" y="344873"/>
            <a:chExt cx="9385873" cy="221599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5C45D15-FB55-4CAC-80C5-F410EE8BFBA1}"/>
                </a:ext>
              </a:extLst>
            </p:cNvPr>
            <p:cNvSpPr txBox="1"/>
            <p:nvPr/>
          </p:nvSpPr>
          <p:spPr>
            <a:xfrm>
              <a:off x="941027" y="344873"/>
              <a:ext cx="163529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800">
                  <a:solidFill>
                    <a:schemeClr val="accent1"/>
                  </a:solidFill>
                  <a:effectLst>
                    <a:outerShdw blurRad="368300" dist="254000" dir="8100000" sx="96000" sy="96000" algn="tr" rotWithShape="0">
                      <a:schemeClr val="accent1">
                        <a:alpha val="3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B8FDF7F-4973-18E5-A1FD-095CD2E3751D}"/>
                </a:ext>
              </a:extLst>
            </p:cNvPr>
            <p:cNvGrpSpPr/>
            <p:nvPr/>
          </p:nvGrpSpPr>
          <p:grpSpPr>
            <a:xfrm>
              <a:off x="2323125" y="893110"/>
              <a:ext cx="8003775" cy="1219524"/>
              <a:chOff x="2395411" y="1229850"/>
              <a:chExt cx="6699871" cy="1219524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BACFB5C-163C-47DD-FDFF-EE0A00BCF1CA}"/>
                  </a:ext>
                </a:extLst>
              </p:cNvPr>
              <p:cNvSpPr txBox="1"/>
              <p:nvPr/>
            </p:nvSpPr>
            <p:spPr>
              <a:xfrm>
                <a:off x="2395411" y="1229850"/>
                <a:ext cx="5880941" cy="54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2800" b="1">
                    <a:solidFill>
                      <a:srgbClr val="7F6CFC"/>
                    </a:solidFill>
                    <a:latin typeface="Gill Sans Nova" panose="020B0602020104020203" pitchFamily="34" charset="0"/>
                    <a:cs typeface="Aharoni" panose="02010803020104030203" pitchFamily="2" charset="-79"/>
                  </a:rPr>
                  <a:t>Заснемане на продукта</a:t>
                </a:r>
                <a:endParaRPr lang="en-US" sz="2800" b="1">
                  <a:solidFill>
                    <a:srgbClr val="7F6CFC"/>
                  </a:solidFill>
                  <a:latin typeface="Gill Sans Nova" panose="020B0602020104020203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1467EB9-EF7E-1E00-0405-5A58A38B68FF}"/>
                  </a:ext>
                </a:extLst>
              </p:cNvPr>
              <p:cNvSpPr txBox="1"/>
              <p:nvPr/>
            </p:nvSpPr>
            <p:spPr>
              <a:xfrm>
                <a:off x="2408641" y="1693911"/>
                <a:ext cx="6686641" cy="75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2000" dirty="0">
                    <a:latin typeface="Gill Sans Nova" panose="020B0602020104020203" pitchFamily="34" charset="0"/>
                  </a:rPr>
                  <a:t>Избира се бутонът за камера, който изисква разрешение, фокусира се върху текста на етикета със съдържанието и се прави снимка.</a:t>
                </a:r>
                <a:endParaRPr lang="bg-BG" sz="2800" dirty="0">
                  <a:solidFill>
                    <a:srgbClr val="2F305B"/>
                  </a:solidFill>
                  <a:latin typeface="Gill Sans Nova" panose="020B0602020104020203" pitchFamily="34" charset="0"/>
                  <a:cs typeface="Aharoni" panose="02010803020104030203" pitchFamily="2" charset="-79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8D85BF2-7783-FC38-9E66-DAFEC9830BB4}"/>
              </a:ext>
            </a:extLst>
          </p:cNvPr>
          <p:cNvGrpSpPr/>
          <p:nvPr/>
        </p:nvGrpSpPr>
        <p:grpSpPr>
          <a:xfrm>
            <a:off x="2158979" y="1668936"/>
            <a:ext cx="10103812" cy="2215991"/>
            <a:chOff x="2131592" y="1575362"/>
            <a:chExt cx="10103812" cy="221599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88325A7-0527-46D7-B1BD-63F8F1D042B0}"/>
                </a:ext>
              </a:extLst>
            </p:cNvPr>
            <p:cNvSpPr txBox="1"/>
            <p:nvPr/>
          </p:nvSpPr>
          <p:spPr>
            <a:xfrm>
              <a:off x="2131592" y="1575362"/>
              <a:ext cx="163529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800">
                  <a:solidFill>
                    <a:schemeClr val="accent2"/>
                  </a:solidFill>
                  <a:effectLst>
                    <a:outerShdw blurRad="368300" dist="254000" dir="8100000" sx="96000" sy="96000" algn="tr" rotWithShape="0">
                      <a:schemeClr val="accent2">
                        <a:alpha val="3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63914AF-B286-97FA-DE8E-9717073FFA3A}"/>
                </a:ext>
              </a:extLst>
            </p:cNvPr>
            <p:cNvGrpSpPr/>
            <p:nvPr/>
          </p:nvGrpSpPr>
          <p:grpSpPr>
            <a:xfrm>
              <a:off x="3630759" y="2245087"/>
              <a:ext cx="8604645" cy="1231622"/>
              <a:chOff x="3214866" y="1824909"/>
              <a:chExt cx="8805848" cy="1231622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2DA7FB0-D1E7-9858-996B-97BEEA088DCD}"/>
                  </a:ext>
                </a:extLst>
              </p:cNvPr>
              <p:cNvSpPr txBox="1"/>
              <p:nvPr/>
            </p:nvSpPr>
            <p:spPr>
              <a:xfrm>
                <a:off x="3214866" y="1824909"/>
                <a:ext cx="8362476" cy="54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2800" b="1">
                    <a:solidFill>
                      <a:srgbClr val="F7627B"/>
                    </a:solidFill>
                    <a:latin typeface="Gill Sans Nova" panose="020B0602020104020203" pitchFamily="34" charset="0"/>
                    <a:cs typeface="Aharoni" panose="02010803020104030203" pitchFamily="2" charset="-79"/>
                  </a:rPr>
                  <a:t>Запазване на снимката и извличане на текст</a:t>
                </a:r>
                <a:endParaRPr lang="bg-BG" sz="3200" b="1">
                  <a:solidFill>
                    <a:srgbClr val="F7627B"/>
                  </a:solidFill>
                  <a:latin typeface="Gill Sans Nova" panose="020B0602020104020203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1E7117D-E23D-E442-E45C-15C35E8BEA71}"/>
                  </a:ext>
                </a:extLst>
              </p:cNvPr>
              <p:cNvSpPr txBox="1"/>
              <p:nvPr/>
            </p:nvSpPr>
            <p:spPr>
              <a:xfrm>
                <a:off x="3234187" y="2301068"/>
                <a:ext cx="8786527" cy="75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2000" b="0" i="0">
                    <a:solidFill>
                      <a:srgbClr val="0D0D0D"/>
                    </a:solidFill>
                    <a:effectLst/>
                    <a:latin typeface="Gill Sans Nova" panose="020B0602020104020203" pitchFamily="34" charset="0"/>
                  </a:rPr>
                  <a:t>Записване и изпращане на снимаката към API Image to Text и връщане на извлечения текст от съдържанието на заснетия етикет.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BD16FE-8948-D19A-8297-87E337A666C8}"/>
              </a:ext>
            </a:extLst>
          </p:cNvPr>
          <p:cNvGrpSpPr/>
          <p:nvPr/>
        </p:nvGrpSpPr>
        <p:grpSpPr>
          <a:xfrm>
            <a:off x="4841203" y="4424087"/>
            <a:ext cx="7929232" cy="2215991"/>
            <a:chOff x="4841203" y="4424087"/>
            <a:chExt cx="7929232" cy="221599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6A2A259-3E45-F858-3968-C317931DA6B5}"/>
                </a:ext>
              </a:extLst>
            </p:cNvPr>
            <p:cNvSpPr txBox="1"/>
            <p:nvPr/>
          </p:nvSpPr>
          <p:spPr>
            <a:xfrm>
              <a:off x="6468203" y="5060336"/>
              <a:ext cx="6302232" cy="555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800" b="1">
                  <a:solidFill>
                    <a:srgbClr val="857F33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Извеждане на резултата</a:t>
              </a:r>
              <a:endParaRPr lang="en-US" sz="3200" b="1">
                <a:solidFill>
                  <a:srgbClr val="857F33"/>
                </a:solidFill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F7BADD-3269-FE23-309C-4FB7671950D2}"/>
                </a:ext>
              </a:extLst>
            </p:cNvPr>
            <p:cNvSpPr txBox="1"/>
            <p:nvPr/>
          </p:nvSpPr>
          <p:spPr>
            <a:xfrm>
              <a:off x="4841203" y="4424087"/>
              <a:ext cx="175244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bg-BG" sz="13800">
                  <a:solidFill>
                    <a:srgbClr val="857F33"/>
                  </a:solidFill>
                  <a:effectLst>
                    <a:outerShdw blurRad="368300" dist="254000" dir="8100000" sx="96000" sy="96000" algn="tr" rotWithShape="0">
                      <a:schemeClr val="accent3">
                        <a:alpha val="3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  <a:endParaRPr lang="en-US" sz="13800">
                <a:solidFill>
                  <a:srgbClr val="857F33"/>
                </a:solidFill>
                <a:effectLst>
                  <a:outerShdw blurRad="368300" dist="254000" dir="8100000" sx="96000" sy="96000" algn="tr" rotWithShape="0">
                    <a:schemeClr val="accent3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9FF33CC-0CF2-1634-40DE-75DE7169FDC7}"/>
                </a:ext>
              </a:extLst>
            </p:cNvPr>
            <p:cNvSpPr txBox="1"/>
            <p:nvPr/>
          </p:nvSpPr>
          <p:spPr>
            <a:xfrm>
              <a:off x="6473900" y="5521648"/>
              <a:ext cx="5457064" cy="1094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000" b="0" i="0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Ако намери съвпадение, се извежда резултат. В зависимост от вредността, се показва в съответния цвят.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3410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50" fill="hold"/>
                                        <p:tgtEl>
                                          <p:spTgt spid="6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50" fill="hold"/>
                                        <p:tgtEl>
                                          <p:spTgt spid="6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50" fill="hold"/>
                                        <p:tgtEl>
                                          <p:spTgt spid="6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50" fill="hold"/>
                                        <p:tgtEl>
                                          <p:spTgt spid="6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50" fill="hold"/>
                                        <p:tgtEl>
                                          <p:spTgt spid="6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6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" presetClass="entr" presetSubtype="1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50" fill="hold"/>
                                        <p:tgtEl>
                                          <p:spTgt spid="1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" presetClass="entr" presetSubtype="1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50" fill="hold"/>
                                        <p:tgtEl>
                                          <p:spTgt spid="1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" presetClass="entr" presetSubtype="1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1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mph" presetSubtype="0" accel="41000" decel="59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5" dur="25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mph" presetSubtype="0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mph" presetSubtype="0" accel="41000" decel="59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15" dur="25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mph" presetSubtype="0" accel="41000" decel="59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20" dur="250" fill="hold"/>
                                        <p:tgtEl>
                                          <p:spTgt spid="7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mph" presetSubtype="0" accel="41000" decel="59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25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9CBE1-422E-EEAB-5A07-042AC2C40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D889E42C-99B9-9A35-1076-D917CA3779BC}"/>
              </a:ext>
            </a:extLst>
          </p:cNvPr>
          <p:cNvGrpSpPr/>
          <p:nvPr/>
        </p:nvGrpSpPr>
        <p:grpSpPr>
          <a:xfrm flipH="1">
            <a:off x="7074467" y="5412977"/>
            <a:ext cx="707956" cy="707820"/>
            <a:chOff x="5792810" y="5422688"/>
            <a:chExt cx="707956" cy="70782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C8DC778-AFEF-B8DC-D377-DAD5E4863D5B}"/>
                </a:ext>
              </a:extLst>
            </p:cNvPr>
            <p:cNvSpPr/>
            <p:nvPr/>
          </p:nvSpPr>
          <p:spPr>
            <a:xfrm>
              <a:off x="5792810" y="5422688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8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8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805514" y="0"/>
                  </a:lnTo>
                  <a:cubicBezTo>
                    <a:pt x="820789" y="0"/>
                    <a:pt x="833251" y="12381"/>
                    <a:pt x="833251" y="27738"/>
                  </a:cubicBezTo>
                  <a:lnTo>
                    <a:pt x="833251" y="805353"/>
                  </a:lnTo>
                  <a:cubicBezTo>
                    <a:pt x="833251" y="820629"/>
                    <a:pt x="820870" y="833090"/>
                    <a:pt x="805514" y="833090"/>
                  </a:cubicBezTo>
                  <a:lnTo>
                    <a:pt x="27738" y="833090"/>
                  </a:lnTo>
                  <a:cubicBezTo>
                    <a:pt x="12381" y="833010"/>
                    <a:pt x="0" y="820629"/>
                    <a:pt x="0" y="805353"/>
                  </a:cubicBezTo>
                  <a:close/>
                </a:path>
              </a:pathLst>
            </a:custGeom>
            <a:solidFill>
              <a:schemeClr val="accent5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49B6A79-A80F-F623-E8F6-8763CE1968FD}"/>
                </a:ext>
              </a:extLst>
            </p:cNvPr>
            <p:cNvSpPr/>
            <p:nvPr/>
          </p:nvSpPr>
          <p:spPr>
            <a:xfrm>
              <a:off x="5939425" y="5565887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1"/>
                  </a:cubicBezTo>
                  <a:cubicBezTo>
                    <a:pt x="184005" y="523206"/>
                    <a:pt x="47005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6823D7-F702-89CE-55FA-698D4BC55C5D}"/>
              </a:ext>
            </a:extLst>
          </p:cNvPr>
          <p:cNvGrpSpPr/>
          <p:nvPr/>
        </p:nvGrpSpPr>
        <p:grpSpPr>
          <a:xfrm flipH="1">
            <a:off x="9289064" y="3231032"/>
            <a:ext cx="2902936" cy="707820"/>
            <a:chOff x="7993664" y="3222313"/>
            <a:chExt cx="2902936" cy="70782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251DC1F-A711-0E78-863F-FB8FB4CDEBEA}"/>
                </a:ext>
              </a:extLst>
            </p:cNvPr>
            <p:cNvSpPr/>
            <p:nvPr/>
          </p:nvSpPr>
          <p:spPr>
            <a:xfrm>
              <a:off x="7993664" y="3222313"/>
              <a:ext cx="2902936" cy="707820"/>
            </a:xfrm>
            <a:custGeom>
              <a:avLst/>
              <a:gdLst>
                <a:gd name="connsiteX0" fmla="*/ 0 w 3416699"/>
                <a:gd name="connsiteY0" fmla="*/ 805353 h 833090"/>
                <a:gd name="connsiteX1" fmla="*/ 0 w 3416699"/>
                <a:gd name="connsiteY1" fmla="*/ 27737 h 833090"/>
                <a:gd name="connsiteX2" fmla="*/ 27738 w 3416699"/>
                <a:gd name="connsiteY2" fmla="*/ 0 h 833090"/>
                <a:gd name="connsiteX3" fmla="*/ 3388962 w 3416699"/>
                <a:gd name="connsiteY3" fmla="*/ 0 h 833090"/>
                <a:gd name="connsiteX4" fmla="*/ 3416699 w 3416699"/>
                <a:gd name="connsiteY4" fmla="*/ 27737 h 833090"/>
                <a:gd name="connsiteX5" fmla="*/ 3416699 w 3416699"/>
                <a:gd name="connsiteY5" fmla="*/ 805353 h 833090"/>
                <a:gd name="connsiteX6" fmla="*/ 3388962 w 3416699"/>
                <a:gd name="connsiteY6" fmla="*/ 833090 h 833090"/>
                <a:gd name="connsiteX7" fmla="*/ 27738 w 3416699"/>
                <a:gd name="connsiteY7" fmla="*/ 833090 h 833090"/>
                <a:gd name="connsiteX8" fmla="*/ 0 w 3416699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6699" h="833090">
                  <a:moveTo>
                    <a:pt x="0" y="805353"/>
                  </a:moveTo>
                  <a:lnTo>
                    <a:pt x="0" y="27737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3388962" y="0"/>
                  </a:lnTo>
                  <a:cubicBezTo>
                    <a:pt x="3404238" y="0"/>
                    <a:pt x="3416699" y="12381"/>
                    <a:pt x="3416699" y="27737"/>
                  </a:cubicBezTo>
                  <a:lnTo>
                    <a:pt x="3416699" y="805353"/>
                  </a:lnTo>
                  <a:cubicBezTo>
                    <a:pt x="3416699" y="820629"/>
                    <a:pt x="3404318" y="833090"/>
                    <a:pt x="3388962" y="833090"/>
                  </a:cubicBezTo>
                  <a:lnTo>
                    <a:pt x="27738" y="833090"/>
                  </a:lnTo>
                  <a:cubicBezTo>
                    <a:pt x="12381" y="833090"/>
                    <a:pt x="0" y="820709"/>
                    <a:pt x="0" y="805353"/>
                  </a:cubicBezTo>
                  <a:close/>
                </a:path>
              </a:pathLst>
            </a:custGeom>
            <a:solidFill>
              <a:schemeClr val="accent5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FC2849F-0047-3E1D-887C-11F97AD56EB5}"/>
                </a:ext>
              </a:extLst>
            </p:cNvPr>
            <p:cNvSpPr/>
            <p:nvPr/>
          </p:nvSpPr>
          <p:spPr>
            <a:xfrm>
              <a:off x="8140279" y="3365536"/>
              <a:ext cx="420806" cy="420781"/>
            </a:xfrm>
            <a:custGeom>
              <a:avLst/>
              <a:gdLst>
                <a:gd name="connsiteX0" fmla="*/ 485740 w 495280"/>
                <a:gd name="connsiteY0" fmla="*/ 179795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0 w 495280"/>
                <a:gd name="connsiteY4" fmla="*/ 179795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0" y="179795"/>
                  </a:moveTo>
                  <a:cubicBezTo>
                    <a:pt x="523207" y="311328"/>
                    <a:pt x="446989" y="448327"/>
                    <a:pt x="315537" y="485712"/>
                  </a:cubicBezTo>
                  <a:cubicBezTo>
                    <a:pt x="184005" y="523178"/>
                    <a:pt x="47006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356" y="-27874"/>
                    <a:pt x="448275" y="48263"/>
                    <a:pt x="485740" y="17979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50C42D3-4146-3200-C977-5853D6DC1FAC}"/>
                </a:ext>
              </a:extLst>
            </p:cNvPr>
            <p:cNvSpPr/>
            <p:nvPr/>
          </p:nvSpPr>
          <p:spPr>
            <a:xfrm>
              <a:off x="8869274" y="3365536"/>
              <a:ext cx="420806" cy="420781"/>
            </a:xfrm>
            <a:custGeom>
              <a:avLst/>
              <a:gdLst>
                <a:gd name="connsiteX0" fmla="*/ 485741 w 495280"/>
                <a:gd name="connsiteY0" fmla="*/ 179795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1 w 495280"/>
                <a:gd name="connsiteY4" fmla="*/ 179795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1" y="179795"/>
                  </a:moveTo>
                  <a:cubicBezTo>
                    <a:pt x="523206" y="311328"/>
                    <a:pt x="446989" y="448327"/>
                    <a:pt x="315537" y="485712"/>
                  </a:cubicBezTo>
                  <a:cubicBezTo>
                    <a:pt x="184005" y="523178"/>
                    <a:pt x="47006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356" y="-27874"/>
                    <a:pt x="448275" y="48263"/>
                    <a:pt x="485741" y="17979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BA13376-B9EE-7BFD-26C2-D87DFA32FE75}"/>
                </a:ext>
              </a:extLst>
            </p:cNvPr>
            <p:cNvSpPr/>
            <p:nvPr/>
          </p:nvSpPr>
          <p:spPr>
            <a:xfrm>
              <a:off x="9603667" y="3365536"/>
              <a:ext cx="420806" cy="420781"/>
            </a:xfrm>
            <a:custGeom>
              <a:avLst/>
              <a:gdLst>
                <a:gd name="connsiteX0" fmla="*/ 485740 w 495280"/>
                <a:gd name="connsiteY0" fmla="*/ 179795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0 w 495280"/>
                <a:gd name="connsiteY4" fmla="*/ 179795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0" y="179795"/>
                  </a:moveTo>
                  <a:cubicBezTo>
                    <a:pt x="523206" y="311328"/>
                    <a:pt x="446989" y="448327"/>
                    <a:pt x="315537" y="485712"/>
                  </a:cubicBezTo>
                  <a:cubicBezTo>
                    <a:pt x="184005" y="523178"/>
                    <a:pt x="47006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276" y="-27874"/>
                    <a:pt x="448275" y="48263"/>
                    <a:pt x="485740" y="17979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9B2114-7789-6141-A3B8-61F78604A3F6}"/>
                </a:ext>
              </a:extLst>
            </p:cNvPr>
            <p:cNvSpPr/>
            <p:nvPr/>
          </p:nvSpPr>
          <p:spPr>
            <a:xfrm>
              <a:off x="10332663" y="3365536"/>
              <a:ext cx="420806" cy="420781"/>
            </a:xfrm>
            <a:custGeom>
              <a:avLst/>
              <a:gdLst>
                <a:gd name="connsiteX0" fmla="*/ 485741 w 495280"/>
                <a:gd name="connsiteY0" fmla="*/ 179795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1 w 495280"/>
                <a:gd name="connsiteY4" fmla="*/ 179795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1" y="179795"/>
                  </a:moveTo>
                  <a:cubicBezTo>
                    <a:pt x="523206" y="311328"/>
                    <a:pt x="446988" y="448327"/>
                    <a:pt x="315537" y="485712"/>
                  </a:cubicBezTo>
                  <a:cubicBezTo>
                    <a:pt x="184004" y="523178"/>
                    <a:pt x="47005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276" y="-27874"/>
                    <a:pt x="448275" y="48263"/>
                    <a:pt x="485741" y="17979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2B686E-6759-CD83-A824-357BFB87D61F}"/>
              </a:ext>
            </a:extLst>
          </p:cNvPr>
          <p:cNvGrpSpPr/>
          <p:nvPr/>
        </p:nvGrpSpPr>
        <p:grpSpPr>
          <a:xfrm flipH="1">
            <a:off x="10752383" y="1767780"/>
            <a:ext cx="1439616" cy="1439479"/>
            <a:chOff x="9456983" y="1759061"/>
            <a:chExt cx="1439616" cy="1439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785BF8-DB1D-7204-3BEE-2F1E85732C20}"/>
                </a:ext>
              </a:extLst>
            </p:cNvPr>
            <p:cNvSpPr/>
            <p:nvPr/>
          </p:nvSpPr>
          <p:spPr>
            <a:xfrm>
              <a:off x="9456983" y="1759061"/>
              <a:ext cx="1439616" cy="1439479"/>
            </a:xfrm>
            <a:custGeom>
              <a:avLst/>
              <a:gdLst>
                <a:gd name="connsiteX0" fmla="*/ 0 w 1694400"/>
                <a:gd name="connsiteY0" fmla="*/ 1666422 h 1694239"/>
                <a:gd name="connsiteX1" fmla="*/ 0 w 1694400"/>
                <a:gd name="connsiteY1" fmla="*/ 27738 h 1694239"/>
                <a:gd name="connsiteX2" fmla="*/ 27738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8 h 1694239"/>
                <a:gd name="connsiteX5" fmla="*/ 1694400 w 1694400"/>
                <a:gd name="connsiteY5" fmla="*/ 1666502 h 1694239"/>
                <a:gd name="connsiteX6" fmla="*/ 1666663 w 1694400"/>
                <a:gd name="connsiteY6" fmla="*/ 1694240 h 1694239"/>
                <a:gd name="connsiteX7" fmla="*/ 27738 w 1694400"/>
                <a:gd name="connsiteY7" fmla="*/ 1694240 h 1694239"/>
                <a:gd name="connsiteX8" fmla="*/ 0 w 1694400"/>
                <a:gd name="connsiteY8" fmla="*/ 1666422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422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1666502"/>
                  </a:lnTo>
                  <a:cubicBezTo>
                    <a:pt x="1694400" y="1681778"/>
                    <a:pt x="1682019" y="1694240"/>
                    <a:pt x="1666663" y="1694240"/>
                  </a:cubicBezTo>
                  <a:lnTo>
                    <a:pt x="27738" y="1694240"/>
                  </a:lnTo>
                  <a:cubicBezTo>
                    <a:pt x="12462" y="1694159"/>
                    <a:pt x="0" y="1681778"/>
                    <a:pt x="0" y="1666422"/>
                  </a:cubicBezTo>
                  <a:close/>
                </a:path>
              </a:pathLst>
            </a:custGeom>
            <a:solidFill>
              <a:schemeClr val="accent1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6A3B055-EFEB-2D25-EE7C-158152BE483E}"/>
                </a:ext>
              </a:extLst>
            </p:cNvPr>
            <p:cNvSpPr/>
            <p:nvPr/>
          </p:nvSpPr>
          <p:spPr>
            <a:xfrm>
              <a:off x="9603667" y="190670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1"/>
                  </a:cubicBezTo>
                  <a:cubicBezTo>
                    <a:pt x="184005" y="523206"/>
                    <a:pt x="47006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DE7CCA-71BB-869C-7A11-274FEFC63CC7}"/>
                </a:ext>
              </a:extLst>
            </p:cNvPr>
            <p:cNvSpPr/>
            <p:nvPr/>
          </p:nvSpPr>
          <p:spPr>
            <a:xfrm>
              <a:off x="10332663" y="190670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1"/>
                  </a:cubicBezTo>
                  <a:cubicBezTo>
                    <a:pt x="184004" y="523206"/>
                    <a:pt x="47005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D104D2-E159-BBCF-E112-68C53BF9E134}"/>
                </a:ext>
              </a:extLst>
            </p:cNvPr>
            <p:cNvSpPr/>
            <p:nvPr/>
          </p:nvSpPr>
          <p:spPr>
            <a:xfrm>
              <a:off x="9603667" y="2633916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0477E21-A0BE-8D8F-9CEB-2CF2193A55C1}"/>
                </a:ext>
              </a:extLst>
            </p:cNvPr>
            <p:cNvSpPr/>
            <p:nvPr/>
          </p:nvSpPr>
          <p:spPr>
            <a:xfrm>
              <a:off x="10332663" y="2633916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4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B847EB-D117-8014-CC57-80F004AD3AA5}"/>
              </a:ext>
            </a:extLst>
          </p:cNvPr>
          <p:cNvGrpSpPr/>
          <p:nvPr/>
        </p:nvGrpSpPr>
        <p:grpSpPr>
          <a:xfrm flipH="1">
            <a:off x="7825745" y="4695581"/>
            <a:ext cx="2902935" cy="707820"/>
            <a:chOff x="6530345" y="4686862"/>
            <a:chExt cx="2902935" cy="7078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0E37E3-51F0-5FF1-CABA-5D8923D3A1D9}"/>
                </a:ext>
              </a:extLst>
            </p:cNvPr>
            <p:cNvSpPr/>
            <p:nvPr/>
          </p:nvSpPr>
          <p:spPr>
            <a:xfrm>
              <a:off x="6530345" y="4686862"/>
              <a:ext cx="2902935" cy="707820"/>
            </a:xfrm>
            <a:custGeom>
              <a:avLst/>
              <a:gdLst>
                <a:gd name="connsiteX0" fmla="*/ 0 w 3416698"/>
                <a:gd name="connsiteY0" fmla="*/ 805353 h 833090"/>
                <a:gd name="connsiteX1" fmla="*/ 0 w 3416698"/>
                <a:gd name="connsiteY1" fmla="*/ 27737 h 833090"/>
                <a:gd name="connsiteX2" fmla="*/ 27737 w 3416698"/>
                <a:gd name="connsiteY2" fmla="*/ 0 h 833090"/>
                <a:gd name="connsiteX3" fmla="*/ 3388961 w 3416698"/>
                <a:gd name="connsiteY3" fmla="*/ 0 h 833090"/>
                <a:gd name="connsiteX4" fmla="*/ 3416699 w 3416698"/>
                <a:gd name="connsiteY4" fmla="*/ 27737 h 833090"/>
                <a:gd name="connsiteX5" fmla="*/ 3416699 w 3416698"/>
                <a:gd name="connsiteY5" fmla="*/ 805353 h 833090"/>
                <a:gd name="connsiteX6" fmla="*/ 3388961 w 3416698"/>
                <a:gd name="connsiteY6" fmla="*/ 833090 h 833090"/>
                <a:gd name="connsiteX7" fmla="*/ 27737 w 3416698"/>
                <a:gd name="connsiteY7" fmla="*/ 833090 h 833090"/>
                <a:gd name="connsiteX8" fmla="*/ 0 w 3416698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6698" h="833090">
                  <a:moveTo>
                    <a:pt x="0" y="805353"/>
                  </a:moveTo>
                  <a:lnTo>
                    <a:pt x="0" y="27737"/>
                  </a:lnTo>
                  <a:cubicBezTo>
                    <a:pt x="0" y="12462"/>
                    <a:pt x="12381" y="0"/>
                    <a:pt x="27737" y="0"/>
                  </a:cubicBezTo>
                  <a:lnTo>
                    <a:pt x="3388961" y="0"/>
                  </a:lnTo>
                  <a:cubicBezTo>
                    <a:pt x="3404237" y="0"/>
                    <a:pt x="3416699" y="12381"/>
                    <a:pt x="3416699" y="27737"/>
                  </a:cubicBezTo>
                  <a:lnTo>
                    <a:pt x="3416699" y="805353"/>
                  </a:lnTo>
                  <a:cubicBezTo>
                    <a:pt x="3416699" y="820628"/>
                    <a:pt x="3404318" y="833090"/>
                    <a:pt x="3388961" y="833090"/>
                  </a:cubicBezTo>
                  <a:lnTo>
                    <a:pt x="27737" y="833090"/>
                  </a:lnTo>
                  <a:cubicBezTo>
                    <a:pt x="12381" y="833010"/>
                    <a:pt x="0" y="820628"/>
                    <a:pt x="0" y="805353"/>
                  </a:cubicBezTo>
                  <a:close/>
                </a:path>
              </a:pathLst>
            </a:custGeom>
            <a:solidFill>
              <a:schemeClr val="accent1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E37EEC-247C-6759-F056-7F53142734A9}"/>
                </a:ext>
              </a:extLst>
            </p:cNvPr>
            <p:cNvSpPr/>
            <p:nvPr/>
          </p:nvSpPr>
          <p:spPr>
            <a:xfrm>
              <a:off x="6676960" y="48300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5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806679-45BA-4D66-A0D3-89F81EED3DF8}"/>
                </a:ext>
              </a:extLst>
            </p:cNvPr>
            <p:cNvSpPr/>
            <p:nvPr/>
          </p:nvSpPr>
          <p:spPr>
            <a:xfrm>
              <a:off x="7405955" y="483006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61A97E5-94F0-3029-1DBC-85BB409685D6}"/>
                </a:ext>
              </a:extLst>
            </p:cNvPr>
            <p:cNvSpPr/>
            <p:nvPr/>
          </p:nvSpPr>
          <p:spPr>
            <a:xfrm>
              <a:off x="8140279" y="483006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7" y="311356"/>
                    <a:pt x="446989" y="448355"/>
                    <a:pt x="315537" y="485740"/>
                  </a:cubicBezTo>
                  <a:cubicBezTo>
                    <a:pt x="184005" y="523206"/>
                    <a:pt x="47006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B8CBA55-2744-D623-D174-68D196CC6748}"/>
                </a:ext>
              </a:extLst>
            </p:cNvPr>
            <p:cNvSpPr/>
            <p:nvPr/>
          </p:nvSpPr>
          <p:spPr>
            <a:xfrm>
              <a:off x="8869274" y="48300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F54E93-8056-3863-5210-7AEFA24F591C}"/>
              </a:ext>
            </a:extLst>
          </p:cNvPr>
          <p:cNvGrpSpPr/>
          <p:nvPr/>
        </p:nvGrpSpPr>
        <p:grpSpPr>
          <a:xfrm flipH="1">
            <a:off x="10023729" y="2499099"/>
            <a:ext cx="707956" cy="707820"/>
            <a:chOff x="8728329" y="2490380"/>
            <a:chExt cx="707956" cy="70782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2CCC82-43E7-DD7C-180D-637D06B4D14C}"/>
                </a:ext>
              </a:extLst>
            </p:cNvPr>
            <p:cNvSpPr/>
            <p:nvPr/>
          </p:nvSpPr>
          <p:spPr>
            <a:xfrm>
              <a:off x="8728329" y="2490380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7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7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7"/>
                  </a:lnTo>
                  <a:cubicBezTo>
                    <a:pt x="0" y="12462"/>
                    <a:pt x="12382" y="0"/>
                    <a:pt x="27738" y="0"/>
                  </a:cubicBezTo>
                  <a:lnTo>
                    <a:pt x="805514" y="0"/>
                  </a:lnTo>
                  <a:cubicBezTo>
                    <a:pt x="820790" y="0"/>
                    <a:pt x="833251" y="12381"/>
                    <a:pt x="833251" y="27737"/>
                  </a:cubicBezTo>
                  <a:lnTo>
                    <a:pt x="833251" y="805353"/>
                  </a:lnTo>
                  <a:cubicBezTo>
                    <a:pt x="833251" y="820628"/>
                    <a:pt x="820870" y="833090"/>
                    <a:pt x="805514" y="833090"/>
                  </a:cubicBezTo>
                  <a:lnTo>
                    <a:pt x="27738" y="833090"/>
                  </a:lnTo>
                  <a:cubicBezTo>
                    <a:pt x="12382" y="833090"/>
                    <a:pt x="0" y="820709"/>
                    <a:pt x="0" y="805353"/>
                  </a:cubicBezTo>
                  <a:close/>
                </a:path>
              </a:pathLst>
            </a:custGeom>
            <a:solidFill>
              <a:schemeClr val="accent3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6AFA02-367E-96B2-DC5C-B6F69AC7A26F}"/>
                </a:ext>
              </a:extLst>
            </p:cNvPr>
            <p:cNvSpPr/>
            <p:nvPr/>
          </p:nvSpPr>
          <p:spPr>
            <a:xfrm>
              <a:off x="8874945" y="2633642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5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2995568-E0C1-A168-8532-09DEACFA5CE7}"/>
              </a:ext>
            </a:extLst>
          </p:cNvPr>
          <p:cNvGrpSpPr/>
          <p:nvPr/>
        </p:nvGrpSpPr>
        <p:grpSpPr>
          <a:xfrm flipH="1">
            <a:off x="9289064" y="5426899"/>
            <a:ext cx="1439616" cy="1439479"/>
            <a:chOff x="7993664" y="5418180"/>
            <a:chExt cx="1439616" cy="14394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9D00E1-AE48-87E3-3F33-10FED8713729}"/>
                </a:ext>
              </a:extLst>
            </p:cNvPr>
            <p:cNvSpPr/>
            <p:nvPr/>
          </p:nvSpPr>
          <p:spPr>
            <a:xfrm>
              <a:off x="7993664" y="5418180"/>
              <a:ext cx="1439616" cy="1439479"/>
            </a:xfrm>
            <a:custGeom>
              <a:avLst/>
              <a:gdLst>
                <a:gd name="connsiteX0" fmla="*/ 0 w 1694400"/>
                <a:gd name="connsiteY0" fmla="*/ 1666502 h 1694239"/>
                <a:gd name="connsiteX1" fmla="*/ 0 w 1694400"/>
                <a:gd name="connsiteY1" fmla="*/ 27737 h 1694239"/>
                <a:gd name="connsiteX2" fmla="*/ 27738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7 h 1694239"/>
                <a:gd name="connsiteX5" fmla="*/ 1694400 w 1694400"/>
                <a:gd name="connsiteY5" fmla="*/ 1666502 h 1694239"/>
                <a:gd name="connsiteX6" fmla="*/ 1666663 w 1694400"/>
                <a:gd name="connsiteY6" fmla="*/ 1694239 h 1694239"/>
                <a:gd name="connsiteX7" fmla="*/ 27738 w 1694400"/>
                <a:gd name="connsiteY7" fmla="*/ 1694239 h 1694239"/>
                <a:gd name="connsiteX8" fmla="*/ 0 w 1694400"/>
                <a:gd name="connsiteY8" fmla="*/ 1666502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502"/>
                  </a:moveTo>
                  <a:lnTo>
                    <a:pt x="0" y="27737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7"/>
                  </a:cubicBezTo>
                  <a:lnTo>
                    <a:pt x="1694400" y="1666502"/>
                  </a:lnTo>
                  <a:cubicBezTo>
                    <a:pt x="1694400" y="1681778"/>
                    <a:pt x="1682019" y="1694239"/>
                    <a:pt x="1666663" y="1694239"/>
                  </a:cubicBezTo>
                  <a:lnTo>
                    <a:pt x="27738" y="1694239"/>
                  </a:lnTo>
                  <a:cubicBezTo>
                    <a:pt x="12381" y="1694239"/>
                    <a:pt x="0" y="1681778"/>
                    <a:pt x="0" y="1666502"/>
                  </a:cubicBezTo>
                  <a:close/>
                </a:path>
              </a:pathLst>
            </a:custGeom>
            <a:solidFill>
              <a:schemeClr val="accent3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7B79A1-F5E4-B167-3EB7-92FF28BE2EAA}"/>
                </a:ext>
              </a:extLst>
            </p:cNvPr>
            <p:cNvSpPr/>
            <p:nvPr/>
          </p:nvSpPr>
          <p:spPr>
            <a:xfrm>
              <a:off x="8140279" y="5565882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7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2388368-3F89-1738-48AA-C1A4619D0E6E}"/>
                </a:ext>
              </a:extLst>
            </p:cNvPr>
            <p:cNvSpPr/>
            <p:nvPr/>
          </p:nvSpPr>
          <p:spPr>
            <a:xfrm>
              <a:off x="8869274" y="5565882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882DF0-B85D-033D-2BB9-B0DBD5CE9375}"/>
                </a:ext>
              </a:extLst>
            </p:cNvPr>
            <p:cNvSpPr/>
            <p:nvPr/>
          </p:nvSpPr>
          <p:spPr>
            <a:xfrm>
              <a:off x="8140279" y="6293038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7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7" y="311356"/>
                    <a:pt x="446989" y="448355"/>
                    <a:pt x="315537" y="485741"/>
                  </a:cubicBezTo>
                  <a:cubicBezTo>
                    <a:pt x="184005" y="523206"/>
                    <a:pt x="47006" y="446989"/>
                    <a:pt x="9540" y="315457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B8755E-767F-2059-06C0-C68DCE5F8F17}"/>
                </a:ext>
              </a:extLst>
            </p:cNvPr>
            <p:cNvSpPr/>
            <p:nvPr/>
          </p:nvSpPr>
          <p:spPr>
            <a:xfrm>
              <a:off x="8869274" y="6293038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7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9" y="448355"/>
                    <a:pt x="315537" y="485741"/>
                  </a:cubicBezTo>
                  <a:cubicBezTo>
                    <a:pt x="184005" y="523206"/>
                    <a:pt x="47006" y="446989"/>
                    <a:pt x="9540" y="315457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F1016C-35C3-DA19-6DB9-675DF9521A55}"/>
              </a:ext>
            </a:extLst>
          </p:cNvPr>
          <p:cNvGrpSpPr/>
          <p:nvPr/>
        </p:nvGrpSpPr>
        <p:grpSpPr>
          <a:xfrm flipH="1">
            <a:off x="10752383" y="3962691"/>
            <a:ext cx="1439616" cy="1439479"/>
            <a:chOff x="9456983" y="3953972"/>
            <a:chExt cx="1439616" cy="143947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CCFE6B-7AE4-7F8D-3054-95FE5D928D0D}"/>
                </a:ext>
              </a:extLst>
            </p:cNvPr>
            <p:cNvSpPr/>
            <p:nvPr/>
          </p:nvSpPr>
          <p:spPr>
            <a:xfrm>
              <a:off x="9456983" y="3953972"/>
              <a:ext cx="1439616" cy="1439479"/>
            </a:xfrm>
            <a:custGeom>
              <a:avLst/>
              <a:gdLst>
                <a:gd name="connsiteX0" fmla="*/ 0 w 1694400"/>
                <a:gd name="connsiteY0" fmla="*/ 1666502 h 1694239"/>
                <a:gd name="connsiteX1" fmla="*/ 0 w 1694400"/>
                <a:gd name="connsiteY1" fmla="*/ 27738 h 1694239"/>
                <a:gd name="connsiteX2" fmla="*/ 27738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8 h 1694239"/>
                <a:gd name="connsiteX5" fmla="*/ 1694400 w 1694400"/>
                <a:gd name="connsiteY5" fmla="*/ 1666502 h 1694239"/>
                <a:gd name="connsiteX6" fmla="*/ 1666663 w 1694400"/>
                <a:gd name="connsiteY6" fmla="*/ 1694239 h 1694239"/>
                <a:gd name="connsiteX7" fmla="*/ 27738 w 1694400"/>
                <a:gd name="connsiteY7" fmla="*/ 1694239 h 1694239"/>
                <a:gd name="connsiteX8" fmla="*/ 0 w 1694400"/>
                <a:gd name="connsiteY8" fmla="*/ 1666502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502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1666502"/>
                  </a:lnTo>
                  <a:cubicBezTo>
                    <a:pt x="1694400" y="1681778"/>
                    <a:pt x="1682019" y="1694239"/>
                    <a:pt x="1666663" y="1694239"/>
                  </a:cubicBezTo>
                  <a:lnTo>
                    <a:pt x="27738" y="1694239"/>
                  </a:lnTo>
                  <a:cubicBezTo>
                    <a:pt x="12462" y="1694239"/>
                    <a:pt x="0" y="1681778"/>
                    <a:pt x="0" y="1666502"/>
                  </a:cubicBezTo>
                  <a:close/>
                </a:path>
              </a:pathLst>
            </a:custGeom>
            <a:solidFill>
              <a:schemeClr val="accent3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1CD960-4FC2-59BA-16D8-487310560B5F}"/>
                </a:ext>
              </a:extLst>
            </p:cNvPr>
            <p:cNvSpPr/>
            <p:nvPr/>
          </p:nvSpPr>
          <p:spPr>
            <a:xfrm>
              <a:off x="9603667" y="4101675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82BD42-085B-E942-BD78-8F7E5C3A1BD0}"/>
                </a:ext>
              </a:extLst>
            </p:cNvPr>
            <p:cNvSpPr/>
            <p:nvPr/>
          </p:nvSpPr>
          <p:spPr>
            <a:xfrm>
              <a:off x="10332663" y="41016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4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C68729-3B15-362F-6C58-ACD04DFAD475}"/>
                </a:ext>
              </a:extLst>
            </p:cNvPr>
            <p:cNvSpPr/>
            <p:nvPr/>
          </p:nvSpPr>
          <p:spPr>
            <a:xfrm>
              <a:off x="9603667" y="482883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DFFEE9-2BC7-05D1-8EE1-5C8789E26980}"/>
                </a:ext>
              </a:extLst>
            </p:cNvPr>
            <p:cNvSpPr/>
            <p:nvPr/>
          </p:nvSpPr>
          <p:spPr>
            <a:xfrm>
              <a:off x="10332663" y="482883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0"/>
                  </a:cubicBezTo>
                  <a:cubicBezTo>
                    <a:pt x="184004" y="523206"/>
                    <a:pt x="47005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AC7752-403D-F430-560B-773C35CAFD3C}"/>
              </a:ext>
            </a:extLst>
          </p:cNvPr>
          <p:cNvGrpSpPr/>
          <p:nvPr/>
        </p:nvGrpSpPr>
        <p:grpSpPr>
          <a:xfrm flipH="1">
            <a:off x="8550170" y="3962910"/>
            <a:ext cx="707956" cy="707820"/>
            <a:chOff x="7259340" y="3953699"/>
            <a:chExt cx="707956" cy="70782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216CC-0279-F748-2F26-CFB69DDA5E45}"/>
                </a:ext>
              </a:extLst>
            </p:cNvPr>
            <p:cNvSpPr/>
            <p:nvPr/>
          </p:nvSpPr>
          <p:spPr>
            <a:xfrm>
              <a:off x="7259340" y="3953699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7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7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7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805514" y="0"/>
                  </a:lnTo>
                  <a:cubicBezTo>
                    <a:pt x="820790" y="0"/>
                    <a:pt x="833251" y="12381"/>
                    <a:pt x="833251" y="27737"/>
                  </a:cubicBezTo>
                  <a:lnTo>
                    <a:pt x="833251" y="805353"/>
                  </a:lnTo>
                  <a:cubicBezTo>
                    <a:pt x="833251" y="820629"/>
                    <a:pt x="820870" y="833090"/>
                    <a:pt x="805514" y="833090"/>
                  </a:cubicBezTo>
                  <a:lnTo>
                    <a:pt x="27738" y="833090"/>
                  </a:lnTo>
                  <a:cubicBezTo>
                    <a:pt x="12381" y="833090"/>
                    <a:pt x="0" y="820629"/>
                    <a:pt x="0" y="805353"/>
                  </a:cubicBezTo>
                  <a:close/>
                </a:path>
              </a:pathLst>
            </a:custGeom>
            <a:solidFill>
              <a:schemeClr val="accent4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A2E2D4-D1BA-9A6F-968B-2D7C0FC24105}"/>
                </a:ext>
              </a:extLst>
            </p:cNvPr>
            <p:cNvSpPr/>
            <p:nvPr/>
          </p:nvSpPr>
          <p:spPr>
            <a:xfrm>
              <a:off x="7405955" y="4096898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E72CE04-2789-808C-13CE-36EC759ED330}"/>
              </a:ext>
            </a:extLst>
          </p:cNvPr>
          <p:cNvGrpSpPr/>
          <p:nvPr/>
        </p:nvGrpSpPr>
        <p:grpSpPr>
          <a:xfrm flipH="1">
            <a:off x="10752383" y="5427240"/>
            <a:ext cx="1439616" cy="1439479"/>
            <a:chOff x="9456983" y="5418521"/>
            <a:chExt cx="1439616" cy="143947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A31557-0019-E1E9-4C3F-01B3236F4FBB}"/>
                </a:ext>
              </a:extLst>
            </p:cNvPr>
            <p:cNvSpPr/>
            <p:nvPr/>
          </p:nvSpPr>
          <p:spPr>
            <a:xfrm>
              <a:off x="9456983" y="5418521"/>
              <a:ext cx="1439616" cy="1439479"/>
            </a:xfrm>
            <a:custGeom>
              <a:avLst/>
              <a:gdLst>
                <a:gd name="connsiteX0" fmla="*/ 0 w 1694400"/>
                <a:gd name="connsiteY0" fmla="*/ 1666421 h 1694239"/>
                <a:gd name="connsiteX1" fmla="*/ 0 w 1694400"/>
                <a:gd name="connsiteY1" fmla="*/ 27738 h 1694239"/>
                <a:gd name="connsiteX2" fmla="*/ 27738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8 h 1694239"/>
                <a:gd name="connsiteX5" fmla="*/ 1694400 w 1694400"/>
                <a:gd name="connsiteY5" fmla="*/ 1666502 h 1694239"/>
                <a:gd name="connsiteX6" fmla="*/ 1666663 w 1694400"/>
                <a:gd name="connsiteY6" fmla="*/ 1694239 h 1694239"/>
                <a:gd name="connsiteX7" fmla="*/ 27738 w 1694400"/>
                <a:gd name="connsiteY7" fmla="*/ 1694239 h 1694239"/>
                <a:gd name="connsiteX8" fmla="*/ 0 w 1694400"/>
                <a:gd name="connsiteY8" fmla="*/ 1666421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421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1666502"/>
                  </a:lnTo>
                  <a:cubicBezTo>
                    <a:pt x="1694400" y="1681778"/>
                    <a:pt x="1682019" y="1694239"/>
                    <a:pt x="1666663" y="1694239"/>
                  </a:cubicBezTo>
                  <a:lnTo>
                    <a:pt x="27738" y="1694239"/>
                  </a:lnTo>
                  <a:cubicBezTo>
                    <a:pt x="12462" y="1694159"/>
                    <a:pt x="0" y="1681778"/>
                    <a:pt x="0" y="1666421"/>
                  </a:cubicBezTo>
                  <a:close/>
                </a:path>
              </a:pathLst>
            </a:custGeom>
            <a:solidFill>
              <a:schemeClr val="accent4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3CD0AD-F81A-E94B-F4CB-CA07D30CD507}"/>
                </a:ext>
              </a:extLst>
            </p:cNvPr>
            <p:cNvSpPr/>
            <p:nvPr/>
          </p:nvSpPr>
          <p:spPr>
            <a:xfrm>
              <a:off x="9603667" y="556616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6262FC8-8174-2E34-0740-E0013AA9340C}"/>
                </a:ext>
              </a:extLst>
            </p:cNvPr>
            <p:cNvSpPr/>
            <p:nvPr/>
          </p:nvSpPr>
          <p:spPr>
            <a:xfrm>
              <a:off x="10332663" y="55661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0"/>
                  </a:cubicBezTo>
                  <a:cubicBezTo>
                    <a:pt x="184004" y="523206"/>
                    <a:pt x="47005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AC400FE-9D32-3712-EC9C-DAF2ECA4024D}"/>
                </a:ext>
              </a:extLst>
            </p:cNvPr>
            <p:cNvSpPr/>
            <p:nvPr/>
          </p:nvSpPr>
          <p:spPr>
            <a:xfrm>
              <a:off x="9603667" y="6293375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D1F4C45-614F-FF96-012C-7B7C0F88C119}"/>
                </a:ext>
              </a:extLst>
            </p:cNvPr>
            <p:cNvSpPr/>
            <p:nvPr/>
          </p:nvSpPr>
          <p:spPr>
            <a:xfrm>
              <a:off x="10332663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4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01CC64C-F5B3-6126-6786-B1D780B27398}"/>
              </a:ext>
            </a:extLst>
          </p:cNvPr>
          <p:cNvGrpSpPr/>
          <p:nvPr/>
        </p:nvGrpSpPr>
        <p:grpSpPr>
          <a:xfrm flipH="1">
            <a:off x="7822671" y="5427240"/>
            <a:ext cx="1439616" cy="1439479"/>
            <a:chOff x="6527271" y="5418521"/>
            <a:chExt cx="1439616" cy="143947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12EBAC-CE19-590A-899B-E37EF0FD8085}"/>
                </a:ext>
              </a:extLst>
            </p:cNvPr>
            <p:cNvSpPr/>
            <p:nvPr/>
          </p:nvSpPr>
          <p:spPr>
            <a:xfrm>
              <a:off x="6527271" y="5418521"/>
              <a:ext cx="1439616" cy="1439479"/>
            </a:xfrm>
            <a:custGeom>
              <a:avLst/>
              <a:gdLst>
                <a:gd name="connsiteX0" fmla="*/ 0 w 1694400"/>
                <a:gd name="connsiteY0" fmla="*/ 1666421 h 1694239"/>
                <a:gd name="connsiteX1" fmla="*/ 0 w 1694400"/>
                <a:gd name="connsiteY1" fmla="*/ 27738 h 1694239"/>
                <a:gd name="connsiteX2" fmla="*/ 27737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8 h 1694239"/>
                <a:gd name="connsiteX5" fmla="*/ 1694400 w 1694400"/>
                <a:gd name="connsiteY5" fmla="*/ 1666502 h 1694239"/>
                <a:gd name="connsiteX6" fmla="*/ 1666663 w 1694400"/>
                <a:gd name="connsiteY6" fmla="*/ 1694239 h 1694239"/>
                <a:gd name="connsiteX7" fmla="*/ 27737 w 1694400"/>
                <a:gd name="connsiteY7" fmla="*/ 1694239 h 1694239"/>
                <a:gd name="connsiteX8" fmla="*/ 0 w 1694400"/>
                <a:gd name="connsiteY8" fmla="*/ 1666421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421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7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1666502"/>
                  </a:lnTo>
                  <a:cubicBezTo>
                    <a:pt x="1694400" y="1681778"/>
                    <a:pt x="1682019" y="1694239"/>
                    <a:pt x="1666663" y="1694239"/>
                  </a:cubicBezTo>
                  <a:lnTo>
                    <a:pt x="27737" y="1694239"/>
                  </a:lnTo>
                  <a:cubicBezTo>
                    <a:pt x="12381" y="1694159"/>
                    <a:pt x="0" y="1681778"/>
                    <a:pt x="0" y="1666421"/>
                  </a:cubicBezTo>
                  <a:close/>
                </a:path>
              </a:pathLst>
            </a:custGeom>
            <a:solidFill>
              <a:schemeClr val="accent2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24AF63A-33A4-C93F-DD9E-7C0510AF91FC}"/>
                </a:ext>
              </a:extLst>
            </p:cNvPr>
            <p:cNvSpPr/>
            <p:nvPr/>
          </p:nvSpPr>
          <p:spPr>
            <a:xfrm>
              <a:off x="6673886" y="55661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7" y="311356"/>
                    <a:pt x="446989" y="448355"/>
                    <a:pt x="315537" y="485740"/>
                  </a:cubicBezTo>
                  <a:cubicBezTo>
                    <a:pt x="184005" y="523206"/>
                    <a:pt x="47006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8D9F7F8-0EF1-10DE-BC5B-200F103AA1BA}"/>
                </a:ext>
              </a:extLst>
            </p:cNvPr>
            <p:cNvSpPr/>
            <p:nvPr/>
          </p:nvSpPr>
          <p:spPr>
            <a:xfrm>
              <a:off x="7402881" y="55661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7" y="311356"/>
                    <a:pt x="446989" y="448355"/>
                    <a:pt x="315537" y="485740"/>
                  </a:cubicBezTo>
                  <a:cubicBezTo>
                    <a:pt x="184005" y="523206"/>
                    <a:pt x="47006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030F645-78F5-E1AB-6F07-E0878A014BFB}"/>
                </a:ext>
              </a:extLst>
            </p:cNvPr>
            <p:cNvSpPr/>
            <p:nvPr/>
          </p:nvSpPr>
          <p:spPr>
            <a:xfrm>
              <a:off x="6673886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7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991E9E7-81FA-538E-C6ED-55A6DCECEB89}"/>
                </a:ext>
              </a:extLst>
            </p:cNvPr>
            <p:cNvSpPr/>
            <p:nvPr/>
          </p:nvSpPr>
          <p:spPr>
            <a:xfrm>
              <a:off x="7402881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7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9B87B0-3039-F066-88A0-DF6FE7E4C80B}"/>
              </a:ext>
            </a:extLst>
          </p:cNvPr>
          <p:cNvGrpSpPr/>
          <p:nvPr/>
        </p:nvGrpSpPr>
        <p:grpSpPr>
          <a:xfrm flipH="1">
            <a:off x="11484044" y="1037419"/>
            <a:ext cx="707956" cy="707820"/>
            <a:chOff x="10188644" y="1028700"/>
            <a:chExt cx="707956" cy="7078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B5388F9-9439-2D4E-8386-DC6800C82249}"/>
                </a:ext>
              </a:extLst>
            </p:cNvPr>
            <p:cNvSpPr/>
            <p:nvPr/>
          </p:nvSpPr>
          <p:spPr>
            <a:xfrm>
              <a:off x="10188644" y="1028700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8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8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805514" y="0"/>
                  </a:lnTo>
                  <a:cubicBezTo>
                    <a:pt x="820790" y="0"/>
                    <a:pt x="833251" y="12381"/>
                    <a:pt x="833251" y="27738"/>
                  </a:cubicBezTo>
                  <a:lnTo>
                    <a:pt x="833251" y="805353"/>
                  </a:lnTo>
                  <a:cubicBezTo>
                    <a:pt x="833251" y="820628"/>
                    <a:pt x="820869" y="833090"/>
                    <a:pt x="805514" y="833090"/>
                  </a:cubicBezTo>
                  <a:lnTo>
                    <a:pt x="27738" y="833090"/>
                  </a:lnTo>
                  <a:cubicBezTo>
                    <a:pt x="12462" y="833010"/>
                    <a:pt x="0" y="820628"/>
                    <a:pt x="0" y="805353"/>
                  </a:cubicBezTo>
                  <a:close/>
                </a:path>
              </a:pathLst>
            </a:custGeom>
            <a:solidFill>
              <a:schemeClr val="accent2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AB8DD-1790-4D6A-A96B-7A572640083B}"/>
                </a:ext>
              </a:extLst>
            </p:cNvPr>
            <p:cNvSpPr/>
            <p:nvPr/>
          </p:nvSpPr>
          <p:spPr>
            <a:xfrm>
              <a:off x="10327017" y="1167049"/>
              <a:ext cx="420781" cy="420806"/>
            </a:xfrm>
            <a:custGeom>
              <a:avLst/>
              <a:gdLst>
                <a:gd name="connsiteX0" fmla="*/ 179796 w 495251"/>
                <a:gd name="connsiteY0" fmla="*/ 485741 h 495280"/>
                <a:gd name="connsiteX1" fmla="*/ 485712 w 495251"/>
                <a:gd name="connsiteY1" fmla="*/ 315537 h 495280"/>
                <a:gd name="connsiteX2" fmla="*/ 315428 w 495251"/>
                <a:gd name="connsiteY2" fmla="*/ 9540 h 495280"/>
                <a:gd name="connsiteX3" fmla="*/ 9511 w 495251"/>
                <a:gd name="connsiteY3" fmla="*/ 179824 h 495280"/>
                <a:gd name="connsiteX4" fmla="*/ 179796 w 495251"/>
                <a:gd name="connsiteY4" fmla="*/ 485741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51" h="495280">
                  <a:moveTo>
                    <a:pt x="179796" y="485741"/>
                  </a:moveTo>
                  <a:cubicBezTo>
                    <a:pt x="311327" y="523206"/>
                    <a:pt x="448327" y="446988"/>
                    <a:pt x="485712" y="315537"/>
                  </a:cubicBezTo>
                  <a:cubicBezTo>
                    <a:pt x="523178" y="184005"/>
                    <a:pt x="446960" y="47005"/>
                    <a:pt x="315428" y="9540"/>
                  </a:cubicBezTo>
                  <a:cubicBezTo>
                    <a:pt x="183896" y="-27926"/>
                    <a:pt x="46897" y="48292"/>
                    <a:pt x="9511" y="179824"/>
                  </a:cubicBezTo>
                  <a:cubicBezTo>
                    <a:pt x="-27874" y="311276"/>
                    <a:pt x="48264" y="448275"/>
                    <a:pt x="179796" y="48574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41B07B-DF54-72D0-CB67-E3AE30977C1D}"/>
              </a:ext>
            </a:extLst>
          </p:cNvPr>
          <p:cNvGrpSpPr/>
          <p:nvPr/>
        </p:nvGrpSpPr>
        <p:grpSpPr>
          <a:xfrm flipH="1">
            <a:off x="9289064" y="3962691"/>
            <a:ext cx="1439616" cy="707820"/>
            <a:chOff x="7993664" y="3953972"/>
            <a:chExt cx="1439616" cy="70782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E573E0E-83F6-E835-5728-D0D7E5661A92}"/>
                </a:ext>
              </a:extLst>
            </p:cNvPr>
            <p:cNvSpPr/>
            <p:nvPr/>
          </p:nvSpPr>
          <p:spPr>
            <a:xfrm>
              <a:off x="7993664" y="3953972"/>
              <a:ext cx="1439616" cy="707820"/>
            </a:xfrm>
            <a:custGeom>
              <a:avLst/>
              <a:gdLst>
                <a:gd name="connsiteX0" fmla="*/ 0 w 1694400"/>
                <a:gd name="connsiteY0" fmla="*/ 805353 h 833090"/>
                <a:gd name="connsiteX1" fmla="*/ 0 w 1694400"/>
                <a:gd name="connsiteY1" fmla="*/ 27738 h 833090"/>
                <a:gd name="connsiteX2" fmla="*/ 27738 w 1694400"/>
                <a:gd name="connsiteY2" fmla="*/ 0 h 833090"/>
                <a:gd name="connsiteX3" fmla="*/ 1666663 w 1694400"/>
                <a:gd name="connsiteY3" fmla="*/ 0 h 833090"/>
                <a:gd name="connsiteX4" fmla="*/ 1694400 w 1694400"/>
                <a:gd name="connsiteY4" fmla="*/ 27738 h 833090"/>
                <a:gd name="connsiteX5" fmla="*/ 1694400 w 1694400"/>
                <a:gd name="connsiteY5" fmla="*/ 805353 h 833090"/>
                <a:gd name="connsiteX6" fmla="*/ 1666663 w 1694400"/>
                <a:gd name="connsiteY6" fmla="*/ 833090 h 833090"/>
                <a:gd name="connsiteX7" fmla="*/ 27738 w 1694400"/>
                <a:gd name="connsiteY7" fmla="*/ 833090 h 833090"/>
                <a:gd name="connsiteX8" fmla="*/ 0 w 1694400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833090">
                  <a:moveTo>
                    <a:pt x="0" y="805353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805353"/>
                  </a:lnTo>
                  <a:cubicBezTo>
                    <a:pt x="1694400" y="820629"/>
                    <a:pt x="1682019" y="833090"/>
                    <a:pt x="1666663" y="833090"/>
                  </a:cubicBezTo>
                  <a:lnTo>
                    <a:pt x="27738" y="833090"/>
                  </a:lnTo>
                  <a:cubicBezTo>
                    <a:pt x="12381" y="833090"/>
                    <a:pt x="0" y="820709"/>
                    <a:pt x="0" y="805353"/>
                  </a:cubicBezTo>
                  <a:close/>
                </a:path>
              </a:pathLst>
            </a:custGeom>
            <a:solidFill>
              <a:schemeClr val="accent2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8009171-F2F2-E99C-5B94-68E3D5779C67}"/>
                </a:ext>
              </a:extLst>
            </p:cNvPr>
            <p:cNvSpPr/>
            <p:nvPr/>
          </p:nvSpPr>
          <p:spPr>
            <a:xfrm>
              <a:off x="8140279" y="4097196"/>
              <a:ext cx="420806" cy="420781"/>
            </a:xfrm>
            <a:custGeom>
              <a:avLst/>
              <a:gdLst>
                <a:gd name="connsiteX0" fmla="*/ 485740 w 495280"/>
                <a:gd name="connsiteY0" fmla="*/ 179796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0 w 495280"/>
                <a:gd name="connsiteY4" fmla="*/ 179796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0" y="179796"/>
                  </a:moveTo>
                  <a:cubicBezTo>
                    <a:pt x="523207" y="311328"/>
                    <a:pt x="446989" y="448327"/>
                    <a:pt x="315537" y="485712"/>
                  </a:cubicBezTo>
                  <a:cubicBezTo>
                    <a:pt x="184005" y="523178"/>
                    <a:pt x="47006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356" y="-27874"/>
                    <a:pt x="448275" y="48263"/>
                    <a:pt x="485740" y="1797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D8651E-DF4C-30C6-C3C4-062F78D6A6C3}"/>
                </a:ext>
              </a:extLst>
            </p:cNvPr>
            <p:cNvSpPr/>
            <p:nvPr/>
          </p:nvSpPr>
          <p:spPr>
            <a:xfrm>
              <a:off x="8869274" y="4097196"/>
              <a:ext cx="420806" cy="420781"/>
            </a:xfrm>
            <a:custGeom>
              <a:avLst/>
              <a:gdLst>
                <a:gd name="connsiteX0" fmla="*/ 485741 w 495280"/>
                <a:gd name="connsiteY0" fmla="*/ 179796 h 495251"/>
                <a:gd name="connsiteX1" fmla="*/ 315537 w 495280"/>
                <a:gd name="connsiteY1" fmla="*/ 485712 h 495251"/>
                <a:gd name="connsiteX2" fmla="*/ 9540 w 495280"/>
                <a:gd name="connsiteY2" fmla="*/ 315428 h 495251"/>
                <a:gd name="connsiteX3" fmla="*/ 179824 w 495280"/>
                <a:gd name="connsiteY3" fmla="*/ 9511 h 495251"/>
                <a:gd name="connsiteX4" fmla="*/ 485741 w 495280"/>
                <a:gd name="connsiteY4" fmla="*/ 179796 h 49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51">
                  <a:moveTo>
                    <a:pt x="485741" y="179796"/>
                  </a:moveTo>
                  <a:cubicBezTo>
                    <a:pt x="523206" y="311328"/>
                    <a:pt x="446989" y="448327"/>
                    <a:pt x="315537" y="485712"/>
                  </a:cubicBezTo>
                  <a:cubicBezTo>
                    <a:pt x="184005" y="523178"/>
                    <a:pt x="47006" y="446960"/>
                    <a:pt x="9540" y="315428"/>
                  </a:cubicBezTo>
                  <a:cubicBezTo>
                    <a:pt x="-27926" y="183896"/>
                    <a:pt x="48292" y="46897"/>
                    <a:pt x="179824" y="9511"/>
                  </a:cubicBezTo>
                  <a:cubicBezTo>
                    <a:pt x="311356" y="-27874"/>
                    <a:pt x="448275" y="48263"/>
                    <a:pt x="485741" y="1797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38932BC-DB71-9E62-C58D-514BD4267ACE}"/>
              </a:ext>
            </a:extLst>
          </p:cNvPr>
          <p:cNvGrpSpPr/>
          <p:nvPr/>
        </p:nvGrpSpPr>
        <p:grpSpPr>
          <a:xfrm flipH="1">
            <a:off x="6356141" y="6158558"/>
            <a:ext cx="1439616" cy="707820"/>
            <a:chOff x="5060741" y="6149839"/>
            <a:chExt cx="1439616" cy="70782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4F211AC-C8D7-4E2C-E7B9-7C37F3F2D439}"/>
                </a:ext>
              </a:extLst>
            </p:cNvPr>
            <p:cNvSpPr/>
            <p:nvPr/>
          </p:nvSpPr>
          <p:spPr>
            <a:xfrm>
              <a:off x="5060741" y="6149839"/>
              <a:ext cx="1439616" cy="707820"/>
            </a:xfrm>
            <a:custGeom>
              <a:avLst/>
              <a:gdLst>
                <a:gd name="connsiteX0" fmla="*/ 0 w 1694400"/>
                <a:gd name="connsiteY0" fmla="*/ 805353 h 833090"/>
                <a:gd name="connsiteX1" fmla="*/ 0 w 1694400"/>
                <a:gd name="connsiteY1" fmla="*/ 27738 h 833090"/>
                <a:gd name="connsiteX2" fmla="*/ 27738 w 1694400"/>
                <a:gd name="connsiteY2" fmla="*/ 0 h 833090"/>
                <a:gd name="connsiteX3" fmla="*/ 1666663 w 1694400"/>
                <a:gd name="connsiteY3" fmla="*/ 0 h 833090"/>
                <a:gd name="connsiteX4" fmla="*/ 1694400 w 1694400"/>
                <a:gd name="connsiteY4" fmla="*/ 27738 h 833090"/>
                <a:gd name="connsiteX5" fmla="*/ 1694400 w 1694400"/>
                <a:gd name="connsiteY5" fmla="*/ 805353 h 833090"/>
                <a:gd name="connsiteX6" fmla="*/ 1666663 w 1694400"/>
                <a:gd name="connsiteY6" fmla="*/ 833090 h 833090"/>
                <a:gd name="connsiteX7" fmla="*/ 27738 w 1694400"/>
                <a:gd name="connsiteY7" fmla="*/ 833090 h 833090"/>
                <a:gd name="connsiteX8" fmla="*/ 0 w 1694400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833090">
                  <a:moveTo>
                    <a:pt x="0" y="805353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805353"/>
                  </a:lnTo>
                  <a:cubicBezTo>
                    <a:pt x="1694400" y="820629"/>
                    <a:pt x="1682019" y="833090"/>
                    <a:pt x="1666663" y="833090"/>
                  </a:cubicBezTo>
                  <a:lnTo>
                    <a:pt x="27738" y="833090"/>
                  </a:lnTo>
                  <a:cubicBezTo>
                    <a:pt x="12381" y="833090"/>
                    <a:pt x="0" y="820629"/>
                    <a:pt x="0" y="805353"/>
                  </a:cubicBezTo>
                  <a:close/>
                </a:path>
              </a:pathLst>
            </a:custGeom>
            <a:solidFill>
              <a:schemeClr val="accent1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E46268A-378B-5FCB-4190-2EB5157CEA2B}"/>
                </a:ext>
              </a:extLst>
            </p:cNvPr>
            <p:cNvSpPr/>
            <p:nvPr/>
          </p:nvSpPr>
          <p:spPr>
            <a:xfrm>
              <a:off x="5207356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5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CC0BA18-7783-F196-FBFB-185ADF64D123}"/>
                </a:ext>
              </a:extLst>
            </p:cNvPr>
            <p:cNvSpPr/>
            <p:nvPr/>
          </p:nvSpPr>
          <p:spPr>
            <a:xfrm>
              <a:off x="5936351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35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659040A-4218-E08C-8836-8D22D9B9636F}"/>
              </a:ext>
            </a:extLst>
          </p:cNvPr>
          <p:cNvGrpSpPr/>
          <p:nvPr/>
        </p:nvGrpSpPr>
        <p:grpSpPr>
          <a:xfrm flipH="1">
            <a:off x="-2090" y="0"/>
            <a:ext cx="1439616" cy="1439479"/>
            <a:chOff x="9456983" y="5418521"/>
            <a:chExt cx="1439616" cy="1439479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9A62457-E9ED-647D-E54D-807B8A4340A7}"/>
                </a:ext>
              </a:extLst>
            </p:cNvPr>
            <p:cNvSpPr/>
            <p:nvPr/>
          </p:nvSpPr>
          <p:spPr>
            <a:xfrm>
              <a:off x="9456983" y="5418521"/>
              <a:ext cx="1439616" cy="1439479"/>
            </a:xfrm>
            <a:custGeom>
              <a:avLst/>
              <a:gdLst>
                <a:gd name="connsiteX0" fmla="*/ 0 w 1694400"/>
                <a:gd name="connsiteY0" fmla="*/ 1666421 h 1694239"/>
                <a:gd name="connsiteX1" fmla="*/ 0 w 1694400"/>
                <a:gd name="connsiteY1" fmla="*/ 27738 h 1694239"/>
                <a:gd name="connsiteX2" fmla="*/ 27738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8 h 1694239"/>
                <a:gd name="connsiteX5" fmla="*/ 1694400 w 1694400"/>
                <a:gd name="connsiteY5" fmla="*/ 1666502 h 1694239"/>
                <a:gd name="connsiteX6" fmla="*/ 1666663 w 1694400"/>
                <a:gd name="connsiteY6" fmla="*/ 1694239 h 1694239"/>
                <a:gd name="connsiteX7" fmla="*/ 27738 w 1694400"/>
                <a:gd name="connsiteY7" fmla="*/ 1694239 h 1694239"/>
                <a:gd name="connsiteX8" fmla="*/ 0 w 1694400"/>
                <a:gd name="connsiteY8" fmla="*/ 1666421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421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1666502"/>
                  </a:lnTo>
                  <a:cubicBezTo>
                    <a:pt x="1694400" y="1681778"/>
                    <a:pt x="1682019" y="1694239"/>
                    <a:pt x="1666663" y="1694239"/>
                  </a:cubicBezTo>
                  <a:lnTo>
                    <a:pt x="27738" y="1694239"/>
                  </a:lnTo>
                  <a:cubicBezTo>
                    <a:pt x="12462" y="1694159"/>
                    <a:pt x="0" y="1681778"/>
                    <a:pt x="0" y="1666421"/>
                  </a:cubicBezTo>
                  <a:close/>
                </a:path>
              </a:pathLst>
            </a:custGeom>
            <a:solidFill>
              <a:schemeClr val="accent4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C9AA72F-BEB6-4F98-AC87-2905A05CD94A}"/>
                </a:ext>
              </a:extLst>
            </p:cNvPr>
            <p:cNvSpPr/>
            <p:nvPr/>
          </p:nvSpPr>
          <p:spPr>
            <a:xfrm>
              <a:off x="9603667" y="556616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0"/>
                  </a:cubicBezTo>
                  <a:cubicBezTo>
                    <a:pt x="184005" y="523206"/>
                    <a:pt x="47006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CF9C9C1-6F84-3F52-6FA4-8791A755B453}"/>
                </a:ext>
              </a:extLst>
            </p:cNvPr>
            <p:cNvSpPr/>
            <p:nvPr/>
          </p:nvSpPr>
          <p:spPr>
            <a:xfrm>
              <a:off x="10332663" y="556616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0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0"/>
                  </a:cubicBezTo>
                  <a:cubicBezTo>
                    <a:pt x="184004" y="523206"/>
                    <a:pt x="47005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51F48D1-DAB4-2EC0-ACD8-9C15A6D8237F}"/>
                </a:ext>
              </a:extLst>
            </p:cNvPr>
            <p:cNvSpPr/>
            <p:nvPr/>
          </p:nvSpPr>
          <p:spPr>
            <a:xfrm>
              <a:off x="9603667" y="6293375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4815F84-E7F3-AFA7-18E8-782460FCC28B}"/>
                </a:ext>
              </a:extLst>
            </p:cNvPr>
            <p:cNvSpPr/>
            <p:nvPr/>
          </p:nvSpPr>
          <p:spPr>
            <a:xfrm>
              <a:off x="10332663" y="6293375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4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10573A9-73A8-6EEC-3EAB-5C44588BC12D}"/>
              </a:ext>
            </a:extLst>
          </p:cNvPr>
          <p:cNvGrpSpPr/>
          <p:nvPr/>
        </p:nvGrpSpPr>
        <p:grpSpPr>
          <a:xfrm flipH="1">
            <a:off x="1459329" y="0"/>
            <a:ext cx="707956" cy="707820"/>
            <a:chOff x="8728329" y="2490380"/>
            <a:chExt cx="707956" cy="707820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923D68B-D2D1-83CF-3A3B-3577124995A0}"/>
                </a:ext>
              </a:extLst>
            </p:cNvPr>
            <p:cNvSpPr/>
            <p:nvPr/>
          </p:nvSpPr>
          <p:spPr>
            <a:xfrm>
              <a:off x="8728329" y="2490380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7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7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7"/>
                  </a:lnTo>
                  <a:cubicBezTo>
                    <a:pt x="0" y="12462"/>
                    <a:pt x="12382" y="0"/>
                    <a:pt x="27738" y="0"/>
                  </a:cubicBezTo>
                  <a:lnTo>
                    <a:pt x="805514" y="0"/>
                  </a:lnTo>
                  <a:cubicBezTo>
                    <a:pt x="820790" y="0"/>
                    <a:pt x="833251" y="12381"/>
                    <a:pt x="833251" y="27737"/>
                  </a:cubicBezTo>
                  <a:lnTo>
                    <a:pt x="833251" y="805353"/>
                  </a:lnTo>
                  <a:cubicBezTo>
                    <a:pt x="833251" y="820628"/>
                    <a:pt x="820870" y="833090"/>
                    <a:pt x="805514" y="833090"/>
                  </a:cubicBezTo>
                  <a:lnTo>
                    <a:pt x="27738" y="833090"/>
                  </a:lnTo>
                  <a:cubicBezTo>
                    <a:pt x="12382" y="833090"/>
                    <a:pt x="0" y="820709"/>
                    <a:pt x="0" y="805353"/>
                  </a:cubicBezTo>
                  <a:close/>
                </a:path>
              </a:pathLst>
            </a:custGeom>
            <a:solidFill>
              <a:schemeClr val="accent3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1970F89-9BF3-D820-700D-B790AABA9049}"/>
                </a:ext>
              </a:extLst>
            </p:cNvPr>
            <p:cNvSpPr/>
            <p:nvPr/>
          </p:nvSpPr>
          <p:spPr>
            <a:xfrm>
              <a:off x="8874945" y="2633642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5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794A711-A8B3-FBE4-D1F6-58EBCB8BF1FD}"/>
              </a:ext>
            </a:extLst>
          </p:cNvPr>
          <p:cNvGrpSpPr/>
          <p:nvPr/>
        </p:nvGrpSpPr>
        <p:grpSpPr>
          <a:xfrm flipH="1">
            <a:off x="-36334" y="3092506"/>
            <a:ext cx="707956" cy="707820"/>
            <a:chOff x="5792810" y="5422688"/>
            <a:chExt cx="707956" cy="707820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F9ED50C-EC87-D573-1231-54D9A76FBED1}"/>
                </a:ext>
              </a:extLst>
            </p:cNvPr>
            <p:cNvSpPr/>
            <p:nvPr/>
          </p:nvSpPr>
          <p:spPr>
            <a:xfrm>
              <a:off x="5792810" y="5422688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8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8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805514" y="0"/>
                  </a:lnTo>
                  <a:cubicBezTo>
                    <a:pt x="820789" y="0"/>
                    <a:pt x="833251" y="12381"/>
                    <a:pt x="833251" y="27738"/>
                  </a:cubicBezTo>
                  <a:lnTo>
                    <a:pt x="833251" y="805353"/>
                  </a:lnTo>
                  <a:cubicBezTo>
                    <a:pt x="833251" y="820629"/>
                    <a:pt x="820870" y="833090"/>
                    <a:pt x="805514" y="833090"/>
                  </a:cubicBezTo>
                  <a:lnTo>
                    <a:pt x="27738" y="833090"/>
                  </a:lnTo>
                  <a:cubicBezTo>
                    <a:pt x="12381" y="833010"/>
                    <a:pt x="0" y="820629"/>
                    <a:pt x="0" y="805353"/>
                  </a:cubicBezTo>
                  <a:close/>
                </a:path>
              </a:pathLst>
            </a:custGeom>
            <a:solidFill>
              <a:schemeClr val="accent5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0B264F3-C627-F4AA-DC0E-7E70F8700BDE}"/>
                </a:ext>
              </a:extLst>
            </p:cNvPr>
            <p:cNvSpPr/>
            <p:nvPr/>
          </p:nvSpPr>
          <p:spPr>
            <a:xfrm>
              <a:off x="5939425" y="5565887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1"/>
                  </a:cubicBezTo>
                  <a:cubicBezTo>
                    <a:pt x="184005" y="523206"/>
                    <a:pt x="47005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EFE2941-8563-37E3-8441-17B3AAC8FEAA}"/>
              </a:ext>
            </a:extLst>
          </p:cNvPr>
          <p:cNvGrpSpPr/>
          <p:nvPr/>
        </p:nvGrpSpPr>
        <p:grpSpPr>
          <a:xfrm>
            <a:off x="317644" y="2940494"/>
            <a:ext cx="8542380" cy="2215991"/>
            <a:chOff x="4329723" y="4168909"/>
            <a:chExt cx="7700906" cy="221599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C9D508A-6B03-C542-A17B-6F80307EE93B}"/>
                </a:ext>
              </a:extLst>
            </p:cNvPr>
            <p:cNvSpPr txBox="1"/>
            <p:nvPr/>
          </p:nvSpPr>
          <p:spPr>
            <a:xfrm>
              <a:off x="5853277" y="4692528"/>
              <a:ext cx="5880941" cy="546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800" b="1">
                  <a:solidFill>
                    <a:srgbClr val="6BE6DC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Администраторски права</a:t>
              </a:r>
              <a:endParaRPr lang="en-US" sz="3200" b="1">
                <a:solidFill>
                  <a:srgbClr val="6BE6DC"/>
                </a:solidFill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0EB042B-CC10-B7AC-E8BE-B701D6B94DA0}"/>
                </a:ext>
              </a:extLst>
            </p:cNvPr>
            <p:cNvSpPr txBox="1"/>
            <p:nvPr/>
          </p:nvSpPr>
          <p:spPr>
            <a:xfrm>
              <a:off x="4329723" y="4168909"/>
              <a:ext cx="163529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bg-BG" sz="13800" dirty="0">
                  <a:solidFill>
                    <a:srgbClr val="1EDFCB"/>
                  </a:solidFill>
                  <a:effectLst>
                    <a:outerShdw blurRad="368300" dist="254000" dir="8100000" sx="96000" sy="96000" algn="tr" rotWithShape="0">
                      <a:schemeClr val="accent3">
                        <a:alpha val="3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en-US" sz="13800" dirty="0">
                <a:solidFill>
                  <a:srgbClr val="1EDFCB"/>
                </a:solidFill>
                <a:effectLst>
                  <a:outerShdw blurRad="368300" dist="254000" dir="8100000" sx="96000" sy="96000" algn="tr" rotWithShape="0">
                    <a:schemeClr val="accent3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55DAD06-AC2D-9408-2ADA-2E637870BC4A}"/>
                </a:ext>
              </a:extLst>
            </p:cNvPr>
            <p:cNvSpPr txBox="1"/>
            <p:nvPr/>
          </p:nvSpPr>
          <p:spPr>
            <a:xfrm>
              <a:off x="5856351" y="5139198"/>
              <a:ext cx="6174278" cy="1094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ru-RU" sz="2000" b="0" i="0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След като влезете с </a:t>
              </a:r>
              <a:r>
                <a:rPr lang="ru-RU" sz="2000" b="0" i="0" err="1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потребителско</a:t>
              </a:r>
              <a:r>
                <a:rPr lang="ru-RU" sz="2000" b="0" i="0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 </a:t>
              </a:r>
              <a:r>
                <a:rPr lang="ru-RU" sz="2000" b="0" i="0" err="1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име</a:t>
              </a:r>
              <a:r>
                <a:rPr lang="ru-RU" sz="2000" b="0" i="0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 и </a:t>
              </a:r>
              <a:r>
                <a:rPr lang="ru-RU" sz="2000" b="0" i="0" err="1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парола</a:t>
              </a:r>
              <a:r>
                <a:rPr lang="ru-RU" sz="2000" b="0" i="0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 в </a:t>
              </a:r>
              <a:r>
                <a:rPr lang="ru-RU" sz="2000" b="0" i="0" err="1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администраторски</a:t>
              </a:r>
              <a:r>
                <a:rPr lang="ru-RU" sz="2000" err="1">
                  <a:solidFill>
                    <a:srgbClr val="0D0D0D"/>
                  </a:solidFill>
                  <a:latin typeface="Gill Sans Nova" panose="020B0602020104020203" pitchFamily="34" charset="0"/>
                </a:rPr>
                <a:t>я</a:t>
              </a:r>
              <a:r>
                <a:rPr lang="ru-RU" sz="2000">
                  <a:solidFill>
                    <a:srgbClr val="0D0D0D"/>
                  </a:solidFill>
                  <a:latin typeface="Gill Sans Nova" panose="020B0602020104020203" pitchFamily="34" charset="0"/>
                </a:rPr>
                <a:t> </a:t>
              </a:r>
              <a:r>
                <a:rPr lang="ru-RU" sz="2000" err="1">
                  <a:solidFill>
                    <a:srgbClr val="0D0D0D"/>
                  </a:solidFill>
                  <a:latin typeface="Gill Sans Nova" panose="020B0602020104020203" pitchFamily="34" charset="0"/>
                </a:rPr>
                <a:t>профил</a:t>
              </a:r>
              <a:r>
                <a:rPr lang="ru-RU" sz="2000">
                  <a:solidFill>
                    <a:srgbClr val="0D0D0D"/>
                  </a:solidFill>
                  <a:latin typeface="Gill Sans Nova" panose="020B0602020104020203" pitchFamily="34" charset="0"/>
                </a:rPr>
                <a:t>, </a:t>
              </a:r>
              <a:r>
                <a:rPr lang="ru-RU" sz="2000" err="1">
                  <a:solidFill>
                    <a:srgbClr val="0D0D0D"/>
                  </a:solidFill>
                  <a:latin typeface="Gill Sans Nova" panose="020B0602020104020203" pitchFamily="34" charset="0"/>
                </a:rPr>
                <a:t>имате</a:t>
              </a:r>
              <a:r>
                <a:rPr lang="ru-RU" sz="2000">
                  <a:solidFill>
                    <a:srgbClr val="0D0D0D"/>
                  </a:solidFill>
                  <a:latin typeface="Gill Sans Nova" panose="020B0602020104020203" pitchFamily="34" charset="0"/>
                </a:rPr>
                <a:t> </a:t>
              </a:r>
              <a:r>
                <a:rPr lang="ru-RU" sz="2000" err="1">
                  <a:solidFill>
                    <a:srgbClr val="0D0D0D"/>
                  </a:solidFill>
                  <a:latin typeface="Gill Sans Nova" panose="020B0602020104020203" pitchFamily="34" charset="0"/>
                </a:rPr>
                <a:t>правото</a:t>
              </a:r>
              <a:r>
                <a:rPr lang="ru-RU" sz="2000">
                  <a:solidFill>
                    <a:srgbClr val="0D0D0D"/>
                  </a:solidFill>
                  <a:latin typeface="Gill Sans Nova" panose="020B0602020104020203" pitchFamily="34" charset="0"/>
                </a:rPr>
                <a:t> да добавите </a:t>
              </a:r>
              <a:r>
                <a:rPr lang="ru-RU" sz="2000" err="1">
                  <a:solidFill>
                    <a:srgbClr val="0D0D0D"/>
                  </a:solidFill>
                  <a:latin typeface="Gill Sans Nova" panose="020B0602020104020203" pitchFamily="34" charset="0"/>
                </a:rPr>
                <a:t>данни</a:t>
              </a:r>
              <a:r>
                <a:rPr lang="ru-RU" sz="2000">
                  <a:solidFill>
                    <a:srgbClr val="0D0D0D"/>
                  </a:solidFill>
                  <a:latin typeface="Gill Sans Nova" panose="020B0602020104020203" pitchFamily="34" charset="0"/>
                </a:rPr>
                <a:t> за нова </a:t>
              </a:r>
              <a:r>
                <a:rPr lang="ru-RU" sz="2000" err="1">
                  <a:solidFill>
                    <a:srgbClr val="0D0D0D"/>
                  </a:solidFill>
                  <a:latin typeface="Gill Sans Nova" panose="020B0602020104020203" pitchFamily="34" charset="0"/>
                </a:rPr>
                <a:t>съставка</a:t>
              </a:r>
              <a:r>
                <a:rPr lang="ru-RU" sz="2000">
                  <a:solidFill>
                    <a:srgbClr val="0D0D0D"/>
                  </a:solidFill>
                  <a:latin typeface="Gill Sans Nova" panose="020B0602020104020203" pitchFamily="34" charset="0"/>
                </a:rPr>
                <a:t>.</a:t>
              </a:r>
              <a:endParaRPr lang="ru-RU" sz="2000" b="0" i="0">
                <a:solidFill>
                  <a:srgbClr val="0D0D0D"/>
                </a:solidFill>
                <a:effectLst/>
                <a:latin typeface="Gill Sans Nova" panose="020B0602020104020203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28189DB-8534-F19B-0E12-ACEF89170952}"/>
              </a:ext>
            </a:extLst>
          </p:cNvPr>
          <p:cNvSpPr txBox="1"/>
          <p:nvPr/>
        </p:nvSpPr>
        <p:spPr>
          <a:xfrm>
            <a:off x="2369746" y="-54471"/>
            <a:ext cx="1192897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bg-BG" sz="4800" b="1" spc="-15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  <a:cs typeface="Aharoni" panose="02010803020104030203" pitchFamily="2" charset="-79"/>
              </a:rPr>
              <a:t>Логистика – търсене и добавяне</a:t>
            </a:r>
            <a:endParaRPr lang="en-US" sz="4800" b="1" spc="-15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Nova" panose="020B06020201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767F01-9B6E-64BE-586D-090500F02469}"/>
              </a:ext>
            </a:extLst>
          </p:cNvPr>
          <p:cNvGrpSpPr/>
          <p:nvPr/>
        </p:nvGrpSpPr>
        <p:grpSpPr>
          <a:xfrm>
            <a:off x="3240683" y="137125"/>
            <a:ext cx="8511314" cy="2215991"/>
            <a:chOff x="1521282" y="331802"/>
            <a:chExt cx="8511314" cy="221599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C8CB067-E14C-F3BC-5FC7-9D275651E2AF}"/>
                </a:ext>
              </a:extLst>
            </p:cNvPr>
            <p:cNvSpPr txBox="1"/>
            <p:nvPr/>
          </p:nvSpPr>
          <p:spPr>
            <a:xfrm>
              <a:off x="1521282" y="331802"/>
              <a:ext cx="163529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800" dirty="0">
                  <a:solidFill>
                    <a:schemeClr val="accent1"/>
                  </a:solidFill>
                  <a:effectLst>
                    <a:outerShdw blurRad="368300" dist="254000" dir="8100000" sx="96000" sy="96000" algn="tr" rotWithShape="0">
                      <a:schemeClr val="accent1">
                        <a:alpha val="3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6016DA3-FB91-0421-B9F6-6A70D4540658}"/>
                </a:ext>
              </a:extLst>
            </p:cNvPr>
            <p:cNvGrpSpPr/>
            <p:nvPr/>
          </p:nvGrpSpPr>
          <p:grpSpPr>
            <a:xfrm>
              <a:off x="2998851" y="1020108"/>
              <a:ext cx="7033745" cy="1172782"/>
              <a:chOff x="2961053" y="1356848"/>
              <a:chExt cx="5887869" cy="1172782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609D451-5387-94A6-90DB-E6C52AC6D7BC}"/>
                  </a:ext>
                </a:extLst>
              </p:cNvPr>
              <p:cNvSpPr txBox="1"/>
              <p:nvPr/>
            </p:nvSpPr>
            <p:spPr>
              <a:xfrm>
                <a:off x="2967981" y="1356848"/>
                <a:ext cx="5880941" cy="54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2800" b="1">
                    <a:solidFill>
                      <a:srgbClr val="7F6CFC"/>
                    </a:solidFill>
                    <a:latin typeface="Gill Sans Nova" panose="020B0602020104020203" pitchFamily="34" charset="0"/>
                    <a:cs typeface="Aharoni" panose="02010803020104030203" pitchFamily="2" charset="-79"/>
                  </a:rPr>
                  <a:t>Търсене на вещество</a:t>
                </a:r>
                <a:endParaRPr lang="en-US" sz="2800" b="1">
                  <a:solidFill>
                    <a:srgbClr val="7F6CFC"/>
                  </a:solidFill>
                  <a:latin typeface="Gill Sans Nova" panose="020B0602020104020203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964BFD0-D603-F90B-0C05-FB32881B0803}"/>
                  </a:ext>
                </a:extLst>
              </p:cNvPr>
              <p:cNvSpPr txBox="1"/>
              <p:nvPr/>
            </p:nvSpPr>
            <p:spPr>
              <a:xfrm>
                <a:off x="2961053" y="1774167"/>
                <a:ext cx="5782639" cy="75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2000">
                    <a:latin typeface="Gill Sans Nova" panose="020B0602020104020203" pitchFamily="34" charset="0"/>
                  </a:rPr>
                  <a:t>Избира се бутонът за търсене, където въвеждате наименованията на търсениете от вас съставки.</a:t>
                </a:r>
                <a:endParaRPr lang="bg-BG" sz="2800">
                  <a:solidFill>
                    <a:srgbClr val="2F305B"/>
                  </a:solidFill>
                  <a:latin typeface="Gill Sans Nova" panose="020B0602020104020203" pitchFamily="34" charset="0"/>
                  <a:cs typeface="Aharoni" panose="02010803020104030203" pitchFamily="2" charset="-79"/>
                </a:endParaRP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59E2CDA-EA95-C9DC-AB29-A7C87A43B14F}"/>
              </a:ext>
            </a:extLst>
          </p:cNvPr>
          <p:cNvGrpSpPr/>
          <p:nvPr/>
        </p:nvGrpSpPr>
        <p:grpSpPr>
          <a:xfrm>
            <a:off x="2020669" y="1404310"/>
            <a:ext cx="8140522" cy="2215991"/>
            <a:chOff x="2131592" y="1575362"/>
            <a:chExt cx="9670572" cy="221599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BC064F1-5FEF-335D-827B-E1ADE4D8CD67}"/>
                </a:ext>
              </a:extLst>
            </p:cNvPr>
            <p:cNvSpPr txBox="1"/>
            <p:nvPr/>
          </p:nvSpPr>
          <p:spPr>
            <a:xfrm>
              <a:off x="2131592" y="1575362"/>
              <a:ext cx="163529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800" dirty="0">
                  <a:solidFill>
                    <a:schemeClr val="accent2"/>
                  </a:solidFill>
                  <a:effectLst>
                    <a:outerShdw blurRad="368300" dist="254000" dir="8100000" sx="96000" sy="96000" algn="tr" rotWithShape="0">
                      <a:schemeClr val="accent2">
                        <a:alpha val="3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27530B1-CAD0-479F-A32E-F7802007F3C4}"/>
                </a:ext>
              </a:extLst>
            </p:cNvPr>
            <p:cNvGrpSpPr/>
            <p:nvPr/>
          </p:nvGrpSpPr>
          <p:grpSpPr>
            <a:xfrm>
              <a:off x="3630759" y="2245087"/>
              <a:ext cx="8171405" cy="1231622"/>
              <a:chOff x="3214866" y="1824909"/>
              <a:chExt cx="8362477" cy="1231622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E027719-899C-B283-165A-CCD8079B858C}"/>
                  </a:ext>
                </a:extLst>
              </p:cNvPr>
              <p:cNvSpPr txBox="1"/>
              <p:nvPr/>
            </p:nvSpPr>
            <p:spPr>
              <a:xfrm>
                <a:off x="3214866" y="1824909"/>
                <a:ext cx="8362477" cy="54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ru-RU" sz="2800" b="1" err="1">
                    <a:solidFill>
                      <a:srgbClr val="F7627B"/>
                    </a:solidFill>
                    <a:latin typeface="Gill Sans Nova" panose="020B0602020104020203" pitchFamily="34" charset="0"/>
                    <a:cs typeface="Aharoni" panose="02010803020104030203" pitchFamily="2" charset="-79"/>
                  </a:rPr>
                  <a:t>Извеждане</a:t>
                </a:r>
                <a:r>
                  <a:rPr lang="ru-RU" sz="2800" b="1">
                    <a:solidFill>
                      <a:srgbClr val="F7627B"/>
                    </a:solidFill>
                    <a:latin typeface="Gill Sans Nova" panose="020B0602020104020203" pitchFamily="34" charset="0"/>
                    <a:cs typeface="Aharoni" panose="02010803020104030203" pitchFamily="2" charset="-79"/>
                  </a:rPr>
                  <a:t> на </a:t>
                </a:r>
                <a:r>
                  <a:rPr lang="ru-RU" sz="2800" b="1" err="1">
                    <a:solidFill>
                      <a:srgbClr val="F7627B"/>
                    </a:solidFill>
                    <a:latin typeface="Gill Sans Nova" panose="020B0602020104020203" pitchFamily="34" charset="0"/>
                    <a:cs typeface="Aharoni" panose="02010803020104030203" pitchFamily="2" charset="-79"/>
                  </a:rPr>
                  <a:t>резултат</a:t>
                </a:r>
                <a:endParaRPr lang="en-US" sz="3200" b="1">
                  <a:solidFill>
                    <a:srgbClr val="F7627B"/>
                  </a:solidFill>
                  <a:latin typeface="Gill Sans Nova" panose="020B0602020104020203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F0B8C10-5443-9FEF-FBE4-6277B4B64D48}"/>
                  </a:ext>
                </a:extLst>
              </p:cNvPr>
              <p:cNvSpPr txBox="1"/>
              <p:nvPr/>
            </p:nvSpPr>
            <p:spPr>
              <a:xfrm>
                <a:off x="3234187" y="2301068"/>
                <a:ext cx="7933619" cy="75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2000" b="0" i="0">
                    <a:solidFill>
                      <a:srgbClr val="0D0D0D"/>
                    </a:solidFill>
                    <a:effectLst/>
                    <a:latin typeface="Gill Sans Nova" panose="020B0602020104020203" pitchFamily="34" charset="0"/>
                  </a:rPr>
                  <a:t>Текстът се сравнява с базата данни от Firebase и се </a:t>
                </a:r>
                <a:r>
                  <a:rPr lang="bg-BG" sz="2000">
                    <a:solidFill>
                      <a:srgbClr val="0D0D0D"/>
                    </a:solidFill>
                    <a:latin typeface="Gill Sans Nova" panose="020B0602020104020203" pitchFamily="34" charset="0"/>
                  </a:rPr>
                  <a:t>извеждат</a:t>
                </a:r>
                <a:r>
                  <a:rPr lang="bg-BG" sz="2000" b="0" i="0">
                    <a:solidFill>
                      <a:srgbClr val="0D0D0D"/>
                    </a:solidFill>
                    <a:effectLst/>
                    <a:latin typeface="Gill Sans Nova" panose="020B0602020104020203" pitchFamily="34" charset="0"/>
                  </a:rPr>
                  <a:t> описанията на тези</a:t>
                </a:r>
                <a:r>
                  <a:rPr lang="bg-BG" sz="2000">
                    <a:solidFill>
                      <a:srgbClr val="0D0D0D"/>
                    </a:solidFill>
                    <a:latin typeface="Gill Sans Nova" panose="020B0602020104020203" pitchFamily="34" charset="0"/>
                  </a:rPr>
                  <a:t>, които съвпадат.</a:t>
                </a:r>
                <a:endParaRPr lang="bg-BG" sz="2000" b="0" i="0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C74DBEB-B6E8-C745-33F4-2A937E064311}"/>
              </a:ext>
            </a:extLst>
          </p:cNvPr>
          <p:cNvGrpSpPr/>
          <p:nvPr/>
        </p:nvGrpSpPr>
        <p:grpSpPr>
          <a:xfrm>
            <a:off x="-558577" y="4519465"/>
            <a:ext cx="7929232" cy="2215991"/>
            <a:chOff x="4329723" y="4168909"/>
            <a:chExt cx="7399180" cy="221599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E8B9F64-B5FD-CEBB-FA44-7A6E47719C97}"/>
                </a:ext>
              </a:extLst>
            </p:cNvPr>
            <p:cNvSpPr txBox="1"/>
            <p:nvPr/>
          </p:nvSpPr>
          <p:spPr>
            <a:xfrm>
              <a:off x="5847962" y="4805158"/>
              <a:ext cx="5880941" cy="546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800" b="1">
                  <a:solidFill>
                    <a:srgbClr val="857F33"/>
                  </a:solidFill>
                  <a:latin typeface="Gill Sans Nova" panose="020B0602020104020203" pitchFamily="34" charset="0"/>
                  <a:cs typeface="Aharoni" panose="02010803020104030203" pitchFamily="2" charset="-79"/>
                </a:rPr>
                <a:t>Ново вещество в базата данни</a:t>
              </a:r>
              <a:endParaRPr lang="en-US" sz="3200" b="1">
                <a:solidFill>
                  <a:srgbClr val="857F33"/>
                </a:solidFill>
                <a:latin typeface="Gill Sans Nova" panose="020B06020201040202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E20CBD-A934-4F57-0D3C-AB15A669F71D}"/>
                </a:ext>
              </a:extLst>
            </p:cNvPr>
            <p:cNvSpPr txBox="1"/>
            <p:nvPr/>
          </p:nvSpPr>
          <p:spPr>
            <a:xfrm>
              <a:off x="4329723" y="4168909"/>
              <a:ext cx="163529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bg-BG" sz="13800">
                  <a:solidFill>
                    <a:srgbClr val="857F33"/>
                  </a:solidFill>
                  <a:effectLst>
                    <a:outerShdw blurRad="368300" dist="254000" dir="8100000" sx="96000" sy="96000" algn="tr" rotWithShape="0">
                      <a:schemeClr val="accent3">
                        <a:alpha val="3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en-US" sz="13800">
                <a:solidFill>
                  <a:srgbClr val="857F33"/>
                </a:solidFill>
                <a:effectLst>
                  <a:outerShdw blurRad="368300" dist="254000" dir="8100000" sx="96000" sy="96000" algn="tr" rotWithShape="0">
                    <a:schemeClr val="accent3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AB7044-5CE9-C201-0752-DE9C532B9425}"/>
                </a:ext>
              </a:extLst>
            </p:cNvPr>
            <p:cNvSpPr txBox="1"/>
            <p:nvPr/>
          </p:nvSpPr>
          <p:spPr>
            <a:xfrm>
              <a:off x="5853278" y="5266470"/>
              <a:ext cx="4792052" cy="1094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ru-RU" sz="2000" b="0" i="0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В трите полета се </a:t>
              </a:r>
              <a:r>
                <a:rPr lang="ru-RU" sz="2000" b="0" i="0" err="1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попълва</a:t>
              </a:r>
              <a:r>
                <a:rPr lang="ru-RU" sz="2000" b="0" i="0">
                  <a:solidFill>
                    <a:srgbClr val="0D0D0D"/>
                  </a:solidFill>
                  <a:effectLst/>
                  <a:latin typeface="Gill Sans Nova" panose="020B0602020104020203" pitchFamily="34" charset="0"/>
                </a:rPr>
                <a:t> информация за:</a:t>
              </a:r>
            </a:p>
            <a:p>
              <a:pPr>
                <a:lnSpc>
                  <a:spcPct val="110000"/>
                </a:lnSpc>
              </a:pPr>
              <a:r>
                <a:rPr lang="ru-RU" sz="2000" err="1">
                  <a:solidFill>
                    <a:srgbClr val="0D0D0D"/>
                  </a:solidFill>
                  <a:latin typeface="Gill Sans Nova" panose="020B0602020104020203" pitchFamily="34" charset="0"/>
                </a:rPr>
                <a:t>име</a:t>
              </a:r>
              <a:r>
                <a:rPr lang="ru-RU" sz="2000">
                  <a:solidFill>
                    <a:srgbClr val="0D0D0D"/>
                  </a:solidFill>
                  <a:latin typeface="Gill Sans Nova" panose="020B0602020104020203" pitchFamily="34" charset="0"/>
                </a:rPr>
                <a:t> на вещество, описание и </a:t>
              </a:r>
              <a:r>
                <a:rPr lang="ru-RU" sz="2000" err="1">
                  <a:solidFill>
                    <a:srgbClr val="0D0D0D"/>
                  </a:solidFill>
                  <a:latin typeface="Gill Sans Nova" panose="020B0602020104020203" pitchFamily="34" charset="0"/>
                </a:rPr>
                <a:t>ниво</a:t>
              </a:r>
              <a:r>
                <a:rPr lang="ru-RU" sz="2000">
                  <a:solidFill>
                    <a:srgbClr val="0D0D0D"/>
                  </a:solidFill>
                  <a:latin typeface="Gill Sans Nova" panose="020B0602020104020203" pitchFamily="34" charset="0"/>
                </a:rPr>
                <a:t> на </a:t>
              </a:r>
              <a:r>
                <a:rPr lang="ru-RU" sz="2000" err="1">
                  <a:solidFill>
                    <a:srgbClr val="0D0D0D"/>
                  </a:solidFill>
                  <a:latin typeface="Gill Sans Nova" panose="020B0602020104020203" pitchFamily="34" charset="0"/>
                </a:rPr>
                <a:t>вредност</a:t>
              </a:r>
              <a:r>
                <a:rPr lang="ru-RU" sz="2000">
                  <a:solidFill>
                    <a:srgbClr val="0D0D0D"/>
                  </a:solidFill>
                  <a:latin typeface="Gill Sans Nova" panose="020B0602020104020203" pitchFamily="34" charset="0"/>
                </a:rPr>
                <a:t> (от 1 до 3)</a:t>
              </a:r>
              <a:endParaRPr lang="ru-RU" sz="2000" b="0" i="0">
                <a:solidFill>
                  <a:srgbClr val="0D0D0D"/>
                </a:solidFill>
                <a:effectLst/>
                <a:latin typeface="Gill Sans Nova" panose="020B06020201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20AA010-4E1A-743B-BBE7-37334929C7E0}"/>
              </a:ext>
            </a:extLst>
          </p:cNvPr>
          <p:cNvGrpSpPr/>
          <p:nvPr/>
        </p:nvGrpSpPr>
        <p:grpSpPr>
          <a:xfrm flipH="1">
            <a:off x="15660" y="1509225"/>
            <a:ext cx="1439616" cy="1439479"/>
            <a:chOff x="9456983" y="1759061"/>
            <a:chExt cx="1439616" cy="143947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73A5D38-F355-0D7E-5989-1A90D639A6DA}"/>
                </a:ext>
              </a:extLst>
            </p:cNvPr>
            <p:cNvSpPr/>
            <p:nvPr/>
          </p:nvSpPr>
          <p:spPr>
            <a:xfrm>
              <a:off x="9456983" y="1759061"/>
              <a:ext cx="1439616" cy="1439479"/>
            </a:xfrm>
            <a:custGeom>
              <a:avLst/>
              <a:gdLst>
                <a:gd name="connsiteX0" fmla="*/ 0 w 1694400"/>
                <a:gd name="connsiteY0" fmla="*/ 1666422 h 1694239"/>
                <a:gd name="connsiteX1" fmla="*/ 0 w 1694400"/>
                <a:gd name="connsiteY1" fmla="*/ 27738 h 1694239"/>
                <a:gd name="connsiteX2" fmla="*/ 27738 w 1694400"/>
                <a:gd name="connsiteY2" fmla="*/ 0 h 1694239"/>
                <a:gd name="connsiteX3" fmla="*/ 1666663 w 1694400"/>
                <a:gd name="connsiteY3" fmla="*/ 0 h 1694239"/>
                <a:gd name="connsiteX4" fmla="*/ 1694400 w 1694400"/>
                <a:gd name="connsiteY4" fmla="*/ 27738 h 1694239"/>
                <a:gd name="connsiteX5" fmla="*/ 1694400 w 1694400"/>
                <a:gd name="connsiteY5" fmla="*/ 1666502 h 1694239"/>
                <a:gd name="connsiteX6" fmla="*/ 1666663 w 1694400"/>
                <a:gd name="connsiteY6" fmla="*/ 1694240 h 1694239"/>
                <a:gd name="connsiteX7" fmla="*/ 27738 w 1694400"/>
                <a:gd name="connsiteY7" fmla="*/ 1694240 h 1694239"/>
                <a:gd name="connsiteX8" fmla="*/ 0 w 1694400"/>
                <a:gd name="connsiteY8" fmla="*/ 1666422 h 169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4400" h="1694239">
                  <a:moveTo>
                    <a:pt x="0" y="1666422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1666663" y="0"/>
                  </a:lnTo>
                  <a:cubicBezTo>
                    <a:pt x="1681939" y="0"/>
                    <a:pt x="1694400" y="12381"/>
                    <a:pt x="1694400" y="27738"/>
                  </a:cubicBezTo>
                  <a:lnTo>
                    <a:pt x="1694400" y="1666502"/>
                  </a:lnTo>
                  <a:cubicBezTo>
                    <a:pt x="1694400" y="1681778"/>
                    <a:pt x="1682019" y="1694240"/>
                    <a:pt x="1666663" y="1694240"/>
                  </a:cubicBezTo>
                  <a:lnTo>
                    <a:pt x="27738" y="1694240"/>
                  </a:lnTo>
                  <a:cubicBezTo>
                    <a:pt x="12462" y="1694159"/>
                    <a:pt x="0" y="1681778"/>
                    <a:pt x="0" y="1666422"/>
                  </a:cubicBezTo>
                  <a:close/>
                </a:path>
              </a:pathLst>
            </a:custGeom>
            <a:solidFill>
              <a:schemeClr val="accent1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4FCD0F5-A7D9-9784-CEB3-40098A9BD1E9}"/>
                </a:ext>
              </a:extLst>
            </p:cNvPr>
            <p:cNvSpPr/>
            <p:nvPr/>
          </p:nvSpPr>
          <p:spPr>
            <a:xfrm>
              <a:off x="9603667" y="1906701"/>
              <a:ext cx="420806" cy="420806"/>
            </a:xfrm>
            <a:custGeom>
              <a:avLst/>
              <a:gdLst>
                <a:gd name="connsiteX0" fmla="*/ 485740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0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0" y="179824"/>
                  </a:moveTo>
                  <a:cubicBezTo>
                    <a:pt x="523206" y="311356"/>
                    <a:pt x="446989" y="448355"/>
                    <a:pt x="315537" y="485741"/>
                  </a:cubicBezTo>
                  <a:cubicBezTo>
                    <a:pt x="184005" y="523206"/>
                    <a:pt x="47006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0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4FBB5B-937C-6C6F-C60F-929CD672CAF3}"/>
                </a:ext>
              </a:extLst>
            </p:cNvPr>
            <p:cNvSpPr/>
            <p:nvPr/>
          </p:nvSpPr>
          <p:spPr>
            <a:xfrm>
              <a:off x="10332663" y="1906701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1"/>
                  </a:cubicBezTo>
                  <a:cubicBezTo>
                    <a:pt x="184004" y="523206"/>
                    <a:pt x="47005" y="446989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27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2288B2E-6C04-967B-4120-20B6F3C0A56C}"/>
                </a:ext>
              </a:extLst>
            </p:cNvPr>
            <p:cNvSpPr/>
            <p:nvPr/>
          </p:nvSpPr>
          <p:spPr>
            <a:xfrm>
              <a:off x="9603667" y="2633916"/>
              <a:ext cx="420806" cy="420811"/>
            </a:xfrm>
            <a:custGeom>
              <a:avLst/>
              <a:gdLst>
                <a:gd name="connsiteX0" fmla="*/ 485740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0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0" y="179830"/>
                  </a:moveTo>
                  <a:cubicBezTo>
                    <a:pt x="523206" y="311362"/>
                    <a:pt x="446989" y="448361"/>
                    <a:pt x="315537" y="485747"/>
                  </a:cubicBezTo>
                  <a:cubicBezTo>
                    <a:pt x="184005" y="523212"/>
                    <a:pt x="47006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0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B338532-1AD6-4B1C-08D8-D0E37AFF7AD3}"/>
                </a:ext>
              </a:extLst>
            </p:cNvPr>
            <p:cNvSpPr/>
            <p:nvPr/>
          </p:nvSpPr>
          <p:spPr>
            <a:xfrm>
              <a:off x="10332663" y="2633916"/>
              <a:ext cx="420806" cy="420811"/>
            </a:xfrm>
            <a:custGeom>
              <a:avLst/>
              <a:gdLst>
                <a:gd name="connsiteX0" fmla="*/ 485741 w 495280"/>
                <a:gd name="connsiteY0" fmla="*/ 179830 h 495286"/>
                <a:gd name="connsiteX1" fmla="*/ 315537 w 495280"/>
                <a:gd name="connsiteY1" fmla="*/ 485747 h 495286"/>
                <a:gd name="connsiteX2" fmla="*/ 9540 w 495280"/>
                <a:gd name="connsiteY2" fmla="*/ 315462 h 495286"/>
                <a:gd name="connsiteX3" fmla="*/ 179824 w 495280"/>
                <a:gd name="connsiteY3" fmla="*/ 9546 h 495286"/>
                <a:gd name="connsiteX4" fmla="*/ 485741 w 495280"/>
                <a:gd name="connsiteY4" fmla="*/ 179830 h 49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6">
                  <a:moveTo>
                    <a:pt x="485741" y="179830"/>
                  </a:moveTo>
                  <a:cubicBezTo>
                    <a:pt x="523206" y="311362"/>
                    <a:pt x="446988" y="448361"/>
                    <a:pt x="315537" y="485747"/>
                  </a:cubicBezTo>
                  <a:cubicBezTo>
                    <a:pt x="184004" y="523212"/>
                    <a:pt x="47005" y="446994"/>
                    <a:pt x="9540" y="315462"/>
                  </a:cubicBezTo>
                  <a:cubicBezTo>
                    <a:pt x="-27926" y="183930"/>
                    <a:pt x="48292" y="46931"/>
                    <a:pt x="179824" y="9546"/>
                  </a:cubicBezTo>
                  <a:cubicBezTo>
                    <a:pt x="311276" y="-27920"/>
                    <a:pt x="448275" y="48217"/>
                    <a:pt x="485741" y="179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F1B7E8-F7FF-140C-3683-6A2509C93BB4}"/>
              </a:ext>
            </a:extLst>
          </p:cNvPr>
          <p:cNvGrpSpPr/>
          <p:nvPr/>
        </p:nvGrpSpPr>
        <p:grpSpPr>
          <a:xfrm flipH="1">
            <a:off x="1460209" y="866276"/>
            <a:ext cx="707956" cy="707820"/>
            <a:chOff x="5792810" y="5422688"/>
            <a:chExt cx="707956" cy="70782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3C88CE5-A78B-57BD-1007-589792E36F7D}"/>
                </a:ext>
              </a:extLst>
            </p:cNvPr>
            <p:cNvSpPr/>
            <p:nvPr/>
          </p:nvSpPr>
          <p:spPr>
            <a:xfrm>
              <a:off x="5792810" y="5422688"/>
              <a:ext cx="707956" cy="707820"/>
            </a:xfrm>
            <a:custGeom>
              <a:avLst/>
              <a:gdLst>
                <a:gd name="connsiteX0" fmla="*/ 0 w 833251"/>
                <a:gd name="connsiteY0" fmla="*/ 805353 h 833090"/>
                <a:gd name="connsiteX1" fmla="*/ 0 w 833251"/>
                <a:gd name="connsiteY1" fmla="*/ 27738 h 833090"/>
                <a:gd name="connsiteX2" fmla="*/ 27738 w 833251"/>
                <a:gd name="connsiteY2" fmla="*/ 0 h 833090"/>
                <a:gd name="connsiteX3" fmla="*/ 805514 w 833251"/>
                <a:gd name="connsiteY3" fmla="*/ 0 h 833090"/>
                <a:gd name="connsiteX4" fmla="*/ 833251 w 833251"/>
                <a:gd name="connsiteY4" fmla="*/ 27738 h 833090"/>
                <a:gd name="connsiteX5" fmla="*/ 833251 w 833251"/>
                <a:gd name="connsiteY5" fmla="*/ 805353 h 833090"/>
                <a:gd name="connsiteX6" fmla="*/ 805514 w 833251"/>
                <a:gd name="connsiteY6" fmla="*/ 833090 h 833090"/>
                <a:gd name="connsiteX7" fmla="*/ 27738 w 833251"/>
                <a:gd name="connsiteY7" fmla="*/ 833090 h 833090"/>
                <a:gd name="connsiteX8" fmla="*/ 0 w 833251"/>
                <a:gd name="connsiteY8" fmla="*/ 805353 h 83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251" h="833090">
                  <a:moveTo>
                    <a:pt x="0" y="805353"/>
                  </a:moveTo>
                  <a:lnTo>
                    <a:pt x="0" y="27738"/>
                  </a:lnTo>
                  <a:cubicBezTo>
                    <a:pt x="0" y="12462"/>
                    <a:pt x="12381" y="0"/>
                    <a:pt x="27738" y="0"/>
                  </a:cubicBezTo>
                  <a:lnTo>
                    <a:pt x="805514" y="0"/>
                  </a:lnTo>
                  <a:cubicBezTo>
                    <a:pt x="820789" y="0"/>
                    <a:pt x="833251" y="12381"/>
                    <a:pt x="833251" y="27738"/>
                  </a:cubicBezTo>
                  <a:lnTo>
                    <a:pt x="833251" y="805353"/>
                  </a:lnTo>
                  <a:cubicBezTo>
                    <a:pt x="833251" y="820629"/>
                    <a:pt x="820870" y="833090"/>
                    <a:pt x="805514" y="833090"/>
                  </a:cubicBezTo>
                  <a:lnTo>
                    <a:pt x="27738" y="833090"/>
                  </a:lnTo>
                  <a:cubicBezTo>
                    <a:pt x="12381" y="833010"/>
                    <a:pt x="0" y="820629"/>
                    <a:pt x="0" y="805353"/>
                  </a:cubicBezTo>
                  <a:close/>
                </a:path>
              </a:pathLst>
            </a:custGeom>
            <a:solidFill>
              <a:schemeClr val="accent5"/>
            </a:solidFill>
            <a:ln w="8030" cap="flat">
              <a:noFill/>
              <a:prstDash val="solid"/>
              <a:miter/>
            </a:ln>
            <a:effectLst>
              <a:outerShdw blurRad="952500" dist="482600" dir="8100000" sx="92000" sy="92000" algn="tr" rotWithShape="0">
                <a:srgbClr val="2F305B">
                  <a:alpha val="8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40A698A-AEAE-1BB9-E666-CCBDC1804086}"/>
                </a:ext>
              </a:extLst>
            </p:cNvPr>
            <p:cNvSpPr/>
            <p:nvPr/>
          </p:nvSpPr>
          <p:spPr>
            <a:xfrm>
              <a:off x="5939425" y="5565887"/>
              <a:ext cx="420806" cy="420806"/>
            </a:xfrm>
            <a:custGeom>
              <a:avLst/>
              <a:gdLst>
                <a:gd name="connsiteX0" fmla="*/ 485741 w 495280"/>
                <a:gd name="connsiteY0" fmla="*/ 179824 h 495280"/>
                <a:gd name="connsiteX1" fmla="*/ 315537 w 495280"/>
                <a:gd name="connsiteY1" fmla="*/ 485741 h 495280"/>
                <a:gd name="connsiteX2" fmla="*/ 9540 w 495280"/>
                <a:gd name="connsiteY2" fmla="*/ 315456 h 495280"/>
                <a:gd name="connsiteX3" fmla="*/ 179824 w 495280"/>
                <a:gd name="connsiteY3" fmla="*/ 9540 h 495280"/>
                <a:gd name="connsiteX4" fmla="*/ 485741 w 495280"/>
                <a:gd name="connsiteY4" fmla="*/ 179824 h 4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80" h="495280">
                  <a:moveTo>
                    <a:pt x="485741" y="179824"/>
                  </a:moveTo>
                  <a:cubicBezTo>
                    <a:pt x="523206" y="311356"/>
                    <a:pt x="446988" y="448355"/>
                    <a:pt x="315537" y="485741"/>
                  </a:cubicBezTo>
                  <a:cubicBezTo>
                    <a:pt x="184005" y="523206"/>
                    <a:pt x="47005" y="446988"/>
                    <a:pt x="9540" y="315456"/>
                  </a:cubicBezTo>
                  <a:cubicBezTo>
                    <a:pt x="-27926" y="183924"/>
                    <a:pt x="48292" y="46925"/>
                    <a:pt x="179824" y="9540"/>
                  </a:cubicBezTo>
                  <a:cubicBezTo>
                    <a:pt x="311356" y="-27926"/>
                    <a:pt x="448275" y="48292"/>
                    <a:pt x="485741" y="1798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 w="8030" cap="flat">
              <a:noFill/>
              <a:prstDash val="solid"/>
              <a:miter/>
            </a:ln>
            <a:effectLst>
              <a:outerShdw blurRad="177800" dist="114300" dir="8100000" sx="96000" sy="96000" algn="tr" rotWithShape="0">
                <a:srgbClr val="2F305B">
                  <a:alpha val="1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357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6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6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6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50" fill="hold"/>
                                        <p:tgtEl>
                                          <p:spTgt spid="6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6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6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50" fill="hold"/>
                                        <p:tgtEl>
                                          <p:spTgt spid="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50" fill="hold"/>
                                        <p:tgtEl>
                                          <p:spTgt spid="1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50" fill="hold"/>
                                        <p:tgtEl>
                                          <p:spTgt spid="1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1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mph" presetSubtype="0" accel="41000" decel="5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25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mph" presetSubtype="0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50" fill="hold"/>
                                        <p:tgtEl>
                                          <p:spTgt spid="80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mph" presetSubtype="0" accel="41000" decel="59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15" dur="25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mph" presetSubtype="0" accel="41000" decel="59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20" dur="25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mph" presetSubtype="0" accel="41000" decel="59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25" dur="25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250" fill="hold"/>
                                        <p:tgtEl>
                                          <p:spTgt spid="7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DD5F08-0C69-32AE-E517-68535C99E6B0}"/>
              </a:ext>
            </a:extLst>
          </p:cNvPr>
          <p:cNvSpPr/>
          <p:nvPr/>
        </p:nvSpPr>
        <p:spPr>
          <a:xfrm>
            <a:off x="3317131" y="-440153"/>
            <a:ext cx="5642043" cy="1466638"/>
          </a:xfrm>
          <a:prstGeom prst="roundRect">
            <a:avLst>
              <a:gd name="adj" fmla="val 24171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98500" dist="292100" dir="8100000" sx="92000" sy="92000" algn="tr" rotWithShape="0">
              <a:srgbClr val="2F305B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28BF8-4A2D-4FFA-AEF5-48C447B2C6A7}"/>
              </a:ext>
            </a:extLst>
          </p:cNvPr>
          <p:cNvSpPr txBox="1"/>
          <p:nvPr/>
        </p:nvSpPr>
        <p:spPr>
          <a:xfrm>
            <a:off x="1361471" y="228733"/>
            <a:ext cx="9601198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bg-BG" sz="5400" b="1">
                <a:solidFill>
                  <a:schemeClr val="accent2">
                    <a:lumMod val="75000"/>
                  </a:schemeClr>
                </a:solidFill>
                <a:latin typeface="Gill Sans Nova" panose="020B0602020104020203" pitchFamily="34" charset="0"/>
                <a:cs typeface="Aharoni" panose="02010803020104030203" pitchFamily="2" charset="-79"/>
              </a:rPr>
              <a:t>РЕАЛИЗАЦИЯ</a:t>
            </a:r>
            <a:endParaRPr lang="en-150" sz="5400" b="1">
              <a:solidFill>
                <a:schemeClr val="accent2">
                  <a:lumMod val="75000"/>
                </a:schemeClr>
              </a:solidFill>
              <a:latin typeface="Gill Sans Nova" panose="020B0602020104020203" pitchFamily="34" charset="0"/>
              <a:cs typeface="Aharoni" panose="02010803020104030203" pitchFamily="2" charset="-79"/>
            </a:endParaRPr>
          </a:p>
        </p:txBody>
      </p:sp>
      <p:pic>
        <p:nvPicPr>
          <p:cNvPr id="48" name="Graphic 47" descr="Address Book outline">
            <a:extLst>
              <a:ext uri="{FF2B5EF4-FFF2-40B4-BE49-F238E27FC236}">
                <a16:creationId xmlns:a16="http://schemas.microsoft.com/office/drawing/2014/main" id="{D6197D5A-1087-7470-317F-7C81F8EAC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2124" y="1850420"/>
            <a:ext cx="442387" cy="442387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E288315-BCB8-A1EB-D7FE-D1DC4DD5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" y="1514331"/>
            <a:ext cx="2727125" cy="248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o Re-Design and Swag · Issue #1185 · microsoft/microsoft-ui-xaml · GitHub">
            <a:extLst>
              <a:ext uri="{FF2B5EF4-FFF2-40B4-BE49-F238E27FC236}">
                <a16:creationId xmlns:a16="http://schemas.microsoft.com/office/drawing/2014/main" id="{840C4B5D-9C0D-933D-2B84-74B5A6C0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74" y="1304777"/>
            <a:ext cx="2904936" cy="290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8ACE10C-41BA-E587-ED1E-F8A4357E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96" y="1436823"/>
            <a:ext cx="2346805" cy="264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3E1E264-CA42-633C-524E-617BA79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4" y="4708969"/>
            <a:ext cx="5527898" cy="155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EB728D0-7C26-7D52-10F2-945E91F69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59"/>
          <a:stretch/>
        </p:blipFill>
        <p:spPr bwMode="auto">
          <a:xfrm>
            <a:off x="6402649" y="4986191"/>
            <a:ext cx="5261814" cy="9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369A30F3-ABB1-2A78-0622-664BDC1A0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05" y="1514331"/>
            <a:ext cx="4250579" cy="239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59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1000" decel="59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307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307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308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" presetClass="entr" presetSubtype="4" accel="6000" de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accel="5000" decel="9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308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martdeck Multicolor 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F6CFC"/>
      </a:accent1>
      <a:accent2>
        <a:srgbClr val="F7627B"/>
      </a:accent2>
      <a:accent3>
        <a:srgbClr val="1EDFCB"/>
      </a:accent3>
      <a:accent4>
        <a:srgbClr val="FA8E65"/>
      </a:accent4>
      <a:accent5>
        <a:srgbClr val="117DFF"/>
      </a:accent5>
      <a:accent6>
        <a:srgbClr val="69E200"/>
      </a:accent6>
      <a:hlink>
        <a:srgbClr val="0563C1"/>
      </a:hlink>
      <a:folHlink>
        <a:srgbClr val="954F72"/>
      </a:folHlink>
    </a:clrScheme>
    <a:fontScheme name="Custom 19">
      <a:majorFont>
        <a:latin typeface="Gilroy ExtraBold"/>
        <a:ea typeface=""/>
        <a:cs typeface=""/>
      </a:majorFont>
      <a:minorFont>
        <a:latin typeface="Gilro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9ED43F300EE146B1FA92E477072A7F" ma:contentTypeVersion="15" ma:contentTypeDescription="Създаване на нов документ" ma:contentTypeScope="" ma:versionID="acd7bd8e925040a610a3d2cef937e3e0">
  <xsd:schema xmlns:xsd="http://www.w3.org/2001/XMLSchema" xmlns:xs="http://www.w3.org/2001/XMLSchema" xmlns:p="http://schemas.microsoft.com/office/2006/metadata/properties" xmlns:ns2="3c4b52f8-cd18-4027-9e14-dd756a1b244b" xmlns:ns3="994bc999-048e-445d-ad7f-0cf0285ef865" targetNamespace="http://schemas.microsoft.com/office/2006/metadata/properties" ma:root="true" ma:fieldsID="a0d2e7e9914284b09219abfd71a36cc0" ns2:_="" ns3:_="">
    <xsd:import namespace="3c4b52f8-cd18-4027-9e14-dd756a1b244b"/>
    <xsd:import namespace="994bc999-048e-445d-ad7f-0cf0285ef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b52f8-cd18-4027-9e14-dd756a1b2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Етикети за изображения" ma:readOnly="false" ma:fieldId="{5cf76f15-5ced-4ddc-b409-7134ff3c332f}" ma:taxonomyMulti="true" ma:sspId="686abb0c-3f0c-406a-bb68-696f3a60d9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bc999-048e-445d-ad7f-0cf0285ef86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72dc684-6d8f-45b5-b4bd-446e03f74f0b}" ma:internalName="TaxCatchAll" ma:showField="CatchAllData" ma:web="994bc999-048e-445d-ad7f-0cf0285ef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4bc999-048e-445d-ad7f-0cf0285ef865" xsi:nil="true"/>
    <lcf76f155ced4ddcb4097134ff3c332f xmlns="3c4b52f8-cd18-4027-9e14-dd756a1b244b">
      <Terms xmlns="http://schemas.microsoft.com/office/infopath/2007/PartnerControls"/>
    </lcf76f155ced4ddcb4097134ff3c332f>
    <SharedWithUsers xmlns="994bc999-048e-445d-ad7f-0cf0285ef865">
      <UserInfo>
        <DisplayName>Янислав Т. Баев</DisplayName>
        <AccountId>26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81A254C-5066-4AB3-B171-69DD94BDB2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5CE7CF-0F31-4E3A-8677-00C17257A447}">
  <ds:schemaRefs>
    <ds:schemaRef ds:uri="3c4b52f8-cd18-4027-9e14-dd756a1b244b"/>
    <ds:schemaRef ds:uri="994bc999-048e-445d-ad7f-0cf0285ef8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426AA1-2CEC-42B5-B8BE-9D31817A8510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994bc999-048e-445d-ad7f-0cf0285ef865"/>
    <ds:schemaRef ds:uri="http://schemas.openxmlformats.org/package/2006/metadata/core-properties"/>
    <ds:schemaRef ds:uri="3c4b52f8-cd18-4027-9e14-dd756a1b244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681</Words>
  <Application>Microsoft Office PowerPoint</Application>
  <PresentationFormat>Widescreen</PresentationFormat>
  <Paragraphs>95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Century Gothic</vt:lpstr>
      <vt:lpstr>Fave Script Bold Pro</vt:lpstr>
      <vt:lpstr>Gill Sans Nova</vt:lpstr>
      <vt:lpstr>Gilroy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Източници: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Poptraykova</dc:creator>
  <cp:lastModifiedBy>Karina Poptraykova</cp:lastModifiedBy>
  <cp:revision>4</cp:revision>
  <dcterms:created xsi:type="dcterms:W3CDTF">2024-02-17T18:04:22Z</dcterms:created>
  <dcterms:modified xsi:type="dcterms:W3CDTF">2024-11-25T20:55:03Z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0x0101008D9ED43F300EE146B1FA92E477072A7F</vt:lpwstr>
  </property>
  <property fmtid="{D5CDD505-2E9C-101B-9397-08002B2CF9AE}" pid="3" name="MediaServiceImageTags">
    <vt:lpwstr/>
  </property>
</Properties>
</file>