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estrial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project the first goal is to see if we can properly translate what Aphasia patients say to text and identify where they likely make mistakes in their language.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Aphasia is </a:t>
            </a:r>
            <a:r>
              <a:rPr lang="en-US"/>
              <a:t>language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disorder where patients have difficulty with reading, writing, understanding and speaking.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aphasia is caused by non born brain damage, like stroke or caucusing.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cases of aphasia where our patients are having are, light </a:t>
            </a:r>
            <a:r>
              <a:rPr lang="en-US"/>
              <a:t>Aphasia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patients with focus on not being able to speak, or understanding langue. </a:t>
            </a:r>
            <a:endParaRPr/>
          </a:p>
        </p:txBody>
      </p:sp>
      <p:sp>
        <p:nvSpPr>
          <p:cNvPr id="254" name="Google Shape;2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assignment is given at the Rijndam rehabilitation centrum in Rotterdam.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rehabilitation centrum is focused </a:t>
            </a:r>
            <a:r>
              <a:rPr lang="en-US"/>
              <a:t>rehabilitating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patients of all different kind of decides.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assignment we will be working with Ineke van der meulen.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Expert at the rehabilitation therapy of patients with </a:t>
            </a:r>
            <a:r>
              <a:rPr lang="en-US"/>
              <a:t>Aphasia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 audio files of speech exercises with patients.</a:t>
            </a:r>
            <a:endParaRPr/>
          </a:p>
        </p:txBody>
      </p:sp>
      <p:sp>
        <p:nvSpPr>
          <p:cNvPr id="272" name="Google Shape;27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project the first goal is to see if we can properly translate what Aphasia patients say to text and identify where they likely make mistakes in their language.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sche afbeelding met bijschrift">
  <p:cSld name="Panoramische afbeelding met bijschrif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kolommen">
  <p:cSld name="3 kolomme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Afbeelding-kolom">
  <p:cSld name="3 Afbeelding-kolo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Google Shape;142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APHASIA</a:t>
            </a:r>
            <a:endParaRPr/>
          </a:p>
        </p:txBody>
      </p:sp>
      <p:sp>
        <p:nvSpPr>
          <p:cNvPr id="239" name="Google Shape;239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KB-74 APPLIED DATA SCIENCE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7523325" y="5435225"/>
            <a:ext cx="4516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10205311" y="58283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OBJECTIVE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Successful speech recognition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Identify mistakes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Afbeeldingsresultaat voor speech recognition" id="249" name="Google Shape;2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248" y="2899682"/>
            <a:ext cx="5402163" cy="224132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APHASIA</a:t>
            </a:r>
            <a:endParaRPr/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1" y="2277013"/>
            <a:ext cx="3494597" cy="3494597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5034579" y="2249487"/>
            <a:ext cx="601283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Language</a:t>
            </a:r>
            <a:r>
              <a:rPr lang="en-US"/>
              <a:t> disorder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Speech imp</a:t>
            </a:r>
            <a:r>
              <a:rPr lang="en-US"/>
              <a:t>ai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rm</a:t>
            </a:r>
            <a:r>
              <a:rPr lang="en-US"/>
              <a:t>e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Brain damage</a:t>
            </a:r>
            <a:endParaRPr/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1248417" y="86775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ASSIGNMENT 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Rijndam rehabilitation Rotterdam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Ineke van der Meulen.</a:t>
            </a:r>
            <a:endParaRPr/>
          </a:p>
        </p:txBody>
      </p:sp>
      <p:pic>
        <p:nvPicPr>
          <p:cNvPr descr="Rijndam Revalidatiecentrum" id="267" name="Google Shape;2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1215" y="1531582"/>
            <a:ext cx="27432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/>
          </a:p>
        </p:txBody>
      </p:sp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58 </a:t>
            </a:r>
            <a:r>
              <a:rPr lang="en-US"/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udio files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Speech exercises</a:t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8038" y="2097088"/>
            <a:ext cx="3029373" cy="310558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IDEAS</a:t>
            </a:r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Interview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Translate the data into transcripts 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PROBLEMS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clear goal of the product owner.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</a:t>
            </a:r>
            <a:r>
              <a:rPr lang="en-US"/>
              <a:t>access</a:t>
            </a: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to the data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