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5ceeca2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5ceeca2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45237145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45237145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45bb1ff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445bb1ff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32379f3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32379f3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5ceeca2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5ceeca2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5ceeca2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5ceeca2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 extraction: Audiosignaal -&gt; to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Dataset creation to get the features in de dataset to train the diphoneme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5ceeca2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5ceeca2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5ceeca2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5ceeca2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5ceeca2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5ceeca2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45bb1ff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445bb1ff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5ceeca20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45ceeca2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Bovenste log mel0banks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MFFC van spreker Erik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Google Shape;393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nl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Science project: Aphasia 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6" name="Google Shape;546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b="0" i="0" lang="nl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KB-74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7" name="Google Shape;547;p25"/>
          <p:cNvPicPr preferRelativeResize="0"/>
          <p:nvPr/>
        </p:nvPicPr>
        <p:blipFill rotWithShape="1">
          <a:blip r:embed="rId3">
            <a:alphaModFix/>
          </a:blip>
          <a:srcRect b="-3209" l="-3726" r="60545" t="3210"/>
          <a:stretch/>
        </p:blipFill>
        <p:spPr>
          <a:xfrm>
            <a:off x="5335975" y="520500"/>
            <a:ext cx="2673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type="ctrTitle"/>
          </p:nvPr>
        </p:nvSpPr>
        <p:spPr>
          <a:xfrm>
            <a:off x="786500" y="1523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Creation of the phoneme boundary dataset.</a:t>
            </a:r>
            <a:endParaRPr/>
          </a:p>
        </p:txBody>
      </p:sp>
      <p:sp>
        <p:nvSpPr>
          <p:cNvPr id="611" name="Google Shape;611;p34"/>
          <p:cNvSpPr txBox="1"/>
          <p:nvPr>
            <p:ph idx="1" type="subTitle"/>
          </p:nvPr>
        </p:nvSpPr>
        <p:spPr>
          <a:xfrm>
            <a:off x="786500" y="2047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Using FFT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MFCC features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Word Boundary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Phonemes to create diphones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759700" cy="463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type="ctrTitle"/>
          </p:nvPr>
        </p:nvSpPr>
        <p:spPr>
          <a:xfrm>
            <a:off x="668450" y="87300"/>
            <a:ext cx="59376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</a:t>
            </a:r>
            <a:endParaRPr/>
          </a:p>
        </p:txBody>
      </p:sp>
      <p:sp>
        <p:nvSpPr>
          <p:cNvPr id="618" name="Google Shape;618;p35"/>
          <p:cNvSpPr txBox="1"/>
          <p:nvPr/>
        </p:nvSpPr>
        <p:spPr>
          <a:xfrm>
            <a:off x="397400" y="2224163"/>
            <a:ext cx="611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9" name="Google Shape;619;p35"/>
          <p:cNvSpPr txBox="1"/>
          <p:nvPr/>
        </p:nvSpPr>
        <p:spPr>
          <a:xfrm>
            <a:off x="147400" y="3212675"/>
            <a:ext cx="61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0" name="Google Shape;620;p35"/>
          <p:cNvSpPr txBox="1"/>
          <p:nvPr>
            <p:ph idx="1" type="subTitle"/>
          </p:nvPr>
        </p:nvSpPr>
        <p:spPr>
          <a:xfrm>
            <a:off x="759100" y="1486750"/>
            <a:ext cx="6284700" cy="24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Continue on the kaldi for dummies tutorial.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Using kaldi to create diphone classifier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Creating the classifier on small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"/>
          <p:cNvSpPr txBox="1"/>
          <p:nvPr>
            <p:ph type="ctrTitle"/>
          </p:nvPr>
        </p:nvSpPr>
        <p:spPr>
          <a:xfrm>
            <a:off x="797975" y="182650"/>
            <a:ext cx="7361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Questions?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6" name="Google Shape;626;p36"/>
          <p:cNvSpPr txBox="1"/>
          <p:nvPr>
            <p:ph idx="1" type="subTitle"/>
          </p:nvPr>
        </p:nvSpPr>
        <p:spPr>
          <a:xfrm>
            <a:off x="797975" y="1140550"/>
            <a:ext cx="4255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 txBox="1"/>
          <p:nvPr>
            <p:ph idx="1" type="subTitle"/>
          </p:nvPr>
        </p:nvSpPr>
        <p:spPr>
          <a:xfrm>
            <a:off x="783450" y="1449950"/>
            <a:ext cx="42555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type="ctrTitle"/>
          </p:nvPr>
        </p:nvSpPr>
        <p:spPr>
          <a:xfrm>
            <a:off x="824000" y="4089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Aphasia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speech to text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 txBox="1"/>
          <p:nvPr>
            <p:ph idx="1" type="subTitle"/>
          </p:nvPr>
        </p:nvSpPr>
        <p:spPr>
          <a:xfrm>
            <a:off x="757525" y="1876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Goal of the project: Create a speech to text software that can successful translate speech from aphasia patients.</a:t>
            </a:r>
            <a:endParaRPr/>
          </a:p>
        </p:txBody>
      </p:sp>
      <p:pic>
        <p:nvPicPr>
          <p:cNvPr id="554" name="Google Shape;5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2502925"/>
            <a:ext cx="3759700" cy="221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025" y="408986"/>
            <a:ext cx="2857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25" y="1026619"/>
            <a:ext cx="5801701" cy="37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8"/>
          <p:cNvSpPr txBox="1"/>
          <p:nvPr>
            <p:ph type="ctrTitle"/>
          </p:nvPr>
        </p:nvSpPr>
        <p:spPr>
          <a:xfrm>
            <a:off x="824000" y="385025"/>
            <a:ext cx="7343400" cy="5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goal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925" y="661375"/>
            <a:ext cx="5773050" cy="39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3" y="1513625"/>
            <a:ext cx="19240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0"/>
          <p:cNvSpPr/>
          <p:nvPr/>
        </p:nvSpPr>
        <p:spPr>
          <a:xfrm>
            <a:off x="2465638" y="1603300"/>
            <a:ext cx="690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813" y="1308400"/>
            <a:ext cx="2208875" cy="1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/>
          <p:nvPr/>
        </p:nvSpPr>
        <p:spPr>
          <a:xfrm>
            <a:off x="5943338" y="1665550"/>
            <a:ext cx="690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877288" y="1417600"/>
            <a:ext cx="1923900" cy="8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Large d</a:t>
            </a:r>
            <a:r>
              <a:rPr lang="nl"/>
              <a:t>ataset</a:t>
            </a:r>
            <a:endParaRPr/>
          </a:p>
        </p:txBody>
      </p:sp>
      <p:sp>
        <p:nvSpPr>
          <p:cNvPr id="583" name="Google Shape;583;p30"/>
          <p:cNvSpPr txBox="1"/>
          <p:nvPr>
            <p:ph type="ctrTitle"/>
          </p:nvPr>
        </p:nvSpPr>
        <p:spPr>
          <a:xfrm>
            <a:off x="1144875" y="129100"/>
            <a:ext cx="7392000" cy="1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Kaldi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0"/>
          <p:cNvSpPr txBox="1"/>
          <p:nvPr>
            <p:ph idx="1" type="subTitle"/>
          </p:nvPr>
        </p:nvSpPr>
        <p:spPr>
          <a:xfrm>
            <a:off x="3969175" y="702250"/>
            <a:ext cx="13881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Experiment</a:t>
            </a:r>
            <a:endParaRPr/>
          </a:p>
        </p:txBody>
      </p:sp>
      <p:sp>
        <p:nvSpPr>
          <p:cNvPr id="585" name="Google Shape;585;p30"/>
          <p:cNvSpPr txBox="1"/>
          <p:nvPr/>
        </p:nvSpPr>
        <p:spPr>
          <a:xfrm>
            <a:off x="206725" y="2731225"/>
            <a:ext cx="4217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Kaldi experiment: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Following Kaldi tutorial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of 10 Speakers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Record 10 sentences with 3 words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Convert audio to format for Kaldi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-"/>
            </a:pPr>
            <a:r>
              <a:rPr lang="nl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Facing some errors in Kaldi (W.I.P.)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6" name="Google Shape;586;p30"/>
          <p:cNvPicPr preferRelativeResize="0"/>
          <p:nvPr/>
        </p:nvPicPr>
        <p:blipFill rotWithShape="1">
          <a:blip r:embed="rId5">
            <a:alphaModFix/>
          </a:blip>
          <a:srcRect b="13639" l="18715" r="15360" t="18870"/>
          <a:stretch/>
        </p:blipFill>
        <p:spPr>
          <a:xfrm>
            <a:off x="5057817" y="2731213"/>
            <a:ext cx="3743381" cy="19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925" y="661375"/>
            <a:ext cx="5773050" cy="39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"/>
          <p:cNvSpPr txBox="1"/>
          <p:nvPr>
            <p:ph type="ctrTitle"/>
          </p:nvPr>
        </p:nvSpPr>
        <p:spPr>
          <a:xfrm>
            <a:off x="797975" y="182650"/>
            <a:ext cx="8063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nl"/>
              <a:t>Manual feature extraction pipeline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7" name="Google Shape;597;p32"/>
          <p:cNvSpPr txBox="1"/>
          <p:nvPr>
            <p:ph idx="1" type="subTitle"/>
          </p:nvPr>
        </p:nvSpPr>
        <p:spPr>
          <a:xfrm>
            <a:off x="797975" y="1140550"/>
            <a:ext cx="77418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  <p:pic>
        <p:nvPicPr>
          <p:cNvPr id="598" name="Google Shape;5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438275"/>
            <a:ext cx="89344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75" y="173662"/>
            <a:ext cx="5102350" cy="4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