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80de010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80de010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80de010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480de010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80de010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80de010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Science project: Aphasia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6" name="Google Shape;546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KB-74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7" name="Google Shape;547;p25"/>
          <p:cNvPicPr preferRelativeResize="0"/>
          <p:nvPr/>
        </p:nvPicPr>
        <p:blipFill rotWithShape="1">
          <a:blip r:embed="rId3">
            <a:alphaModFix/>
          </a:blip>
          <a:srcRect b="-3208" l="-3726" r="60545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type="ctrTitle"/>
          </p:nvPr>
        </p:nvSpPr>
        <p:spPr>
          <a:xfrm>
            <a:off x="668450" y="87300"/>
            <a:ext cx="5937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611" name="Google Shape;611;p34"/>
          <p:cNvSpPr txBox="1"/>
          <p:nvPr/>
        </p:nvSpPr>
        <p:spPr>
          <a:xfrm>
            <a:off x="397400" y="2224163"/>
            <a:ext cx="611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147400" y="3212675"/>
            <a:ext cx="61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4"/>
          <p:cNvSpPr txBox="1"/>
          <p:nvPr>
            <p:ph idx="1" type="subTitle"/>
          </p:nvPr>
        </p:nvSpPr>
        <p:spPr>
          <a:xfrm>
            <a:off x="759100" y="1486750"/>
            <a:ext cx="62847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Continue trying to use kaldi with more data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Using a </a:t>
            </a:r>
            <a:r>
              <a:rPr lang="nl"/>
              <a:t>different</a:t>
            </a:r>
            <a:r>
              <a:rPr lang="nl"/>
              <a:t> classifiers, to see what works best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Creating more data,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Finding more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Questions?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9" name="Google Shape;619;p35"/>
          <p:cNvSpPr txBox="1"/>
          <p:nvPr>
            <p:ph idx="1" type="subTitle"/>
          </p:nvPr>
        </p:nvSpPr>
        <p:spPr>
          <a:xfrm>
            <a:off x="797975" y="1140550"/>
            <a:ext cx="4255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  <p:sp>
        <p:nvSpPr>
          <p:cNvPr id="620" name="Google Shape;620;p35"/>
          <p:cNvSpPr txBox="1"/>
          <p:nvPr>
            <p:ph idx="1" type="subTitle"/>
          </p:nvPr>
        </p:nvSpPr>
        <p:spPr>
          <a:xfrm>
            <a:off x="783450" y="1449950"/>
            <a:ext cx="42555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type="ctrTitle"/>
          </p:nvPr>
        </p:nvSpPr>
        <p:spPr>
          <a:xfrm>
            <a:off x="824000" y="4089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nl"/>
              <a:t>Aphasia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nl"/>
              <a:t>speech to text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 txBox="1"/>
          <p:nvPr>
            <p:ph idx="1" type="subTitle"/>
          </p:nvPr>
        </p:nvSpPr>
        <p:spPr>
          <a:xfrm>
            <a:off x="757525" y="18763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"/>
              <a:t>Goal of the project: Create a speech to text software that can successful translate speech from aphasia patients.</a:t>
            </a:r>
            <a:endParaRPr/>
          </a:p>
        </p:txBody>
      </p:sp>
      <p:pic>
        <p:nvPicPr>
          <p:cNvPr id="554" name="Google Shape;5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500" y="2502925"/>
            <a:ext cx="3759700" cy="221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025" y="408986"/>
            <a:ext cx="2857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62" name="Google Shape;5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925" y="661375"/>
            <a:ext cx="5773050" cy="39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0400" y="1242100"/>
            <a:ext cx="1924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7988" y="1718350"/>
            <a:ext cx="2208875" cy="1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9"/>
          <p:cNvSpPr txBox="1"/>
          <p:nvPr>
            <p:ph type="ctrTitle"/>
          </p:nvPr>
        </p:nvSpPr>
        <p:spPr>
          <a:xfrm>
            <a:off x="1144875" y="129100"/>
            <a:ext cx="73920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nl"/>
              <a:t>Kaldi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 txBox="1"/>
          <p:nvPr/>
        </p:nvSpPr>
        <p:spPr>
          <a:xfrm>
            <a:off x="256600" y="1047900"/>
            <a:ext cx="4217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Kaldi Progress</a:t>
            </a: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Got Kaldi working on the server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Getting more data in kaldi format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(short sentences with audio)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Facing some errors in Kaldi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/>
          <p:nvPr>
            <p:ph type="ctrTitle"/>
          </p:nvPr>
        </p:nvSpPr>
        <p:spPr>
          <a:xfrm>
            <a:off x="774025" y="152400"/>
            <a:ext cx="6960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nl"/>
              <a:t>Creation of more data</a:t>
            </a:r>
            <a:endParaRPr/>
          </a:p>
        </p:txBody>
      </p:sp>
      <p:sp>
        <p:nvSpPr>
          <p:cNvPr id="581" name="Google Shape;581;p30"/>
          <p:cNvSpPr txBox="1"/>
          <p:nvPr>
            <p:ph idx="1" type="subTitle"/>
          </p:nvPr>
        </p:nvSpPr>
        <p:spPr>
          <a:xfrm>
            <a:off x="786500" y="2047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Manual Checking,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Word Boundary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Translated words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82" name="Google Shape;5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25" y="1418075"/>
            <a:ext cx="4204666" cy="20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050" y="2929550"/>
            <a:ext cx="5792249" cy="1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/>
          <p:nvPr>
            <p:ph type="ctrTitle"/>
          </p:nvPr>
        </p:nvSpPr>
        <p:spPr>
          <a:xfrm>
            <a:off x="824000" y="186125"/>
            <a:ext cx="7533300" cy="14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dataset</a:t>
            </a:r>
            <a:endParaRPr/>
          </a:p>
        </p:txBody>
      </p:sp>
      <p:sp>
        <p:nvSpPr>
          <p:cNvPr id="589" name="Google Shape;589;p31"/>
          <p:cNvSpPr txBox="1"/>
          <p:nvPr>
            <p:ph idx="1" type="subTitle"/>
          </p:nvPr>
        </p:nvSpPr>
        <p:spPr>
          <a:xfrm>
            <a:off x="824000" y="1538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Region in MFCC,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label if word boundary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Sample rate</a:t>
            </a:r>
            <a:endParaRPr/>
          </a:p>
        </p:txBody>
      </p:sp>
      <p:pic>
        <p:nvPicPr>
          <p:cNvPr id="590" name="Google Shape;5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25" y="1551950"/>
            <a:ext cx="3759700" cy="196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/>
          <p:nvPr>
            <p:ph type="ctrTitle"/>
          </p:nvPr>
        </p:nvSpPr>
        <p:spPr>
          <a:xfrm>
            <a:off x="824000" y="186125"/>
            <a:ext cx="7533300" cy="14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Classification</a:t>
            </a:r>
            <a:r>
              <a:rPr lang="nl"/>
              <a:t> experiments</a:t>
            </a:r>
            <a:endParaRPr/>
          </a:p>
        </p:txBody>
      </p:sp>
      <p:sp>
        <p:nvSpPr>
          <p:cNvPr id="596" name="Google Shape;596;p32"/>
          <p:cNvSpPr txBox="1"/>
          <p:nvPr>
            <p:ph idx="1" type="subTitle"/>
          </p:nvPr>
        </p:nvSpPr>
        <p:spPr>
          <a:xfrm>
            <a:off x="848925" y="15887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RandomForestClassifier</a:t>
            </a:r>
            <a:r>
              <a:rPr lang="nl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regression,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DecisionTree 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025" y="3371750"/>
            <a:ext cx="50673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3"/>
          <p:cNvSpPr txBox="1"/>
          <p:nvPr>
            <p:ph type="ctrTitle"/>
          </p:nvPr>
        </p:nvSpPr>
        <p:spPr>
          <a:xfrm>
            <a:off x="1846450" y="329525"/>
            <a:ext cx="6055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Amount of labels 0/1</a:t>
            </a:r>
            <a:endParaRPr/>
          </a:p>
        </p:txBody>
      </p:sp>
      <p:sp>
        <p:nvSpPr>
          <p:cNvPr id="603" name="Google Shape;603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00" y="2371900"/>
            <a:ext cx="34290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825" y="2367125"/>
            <a:ext cx="28956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