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21d909425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21d909425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1d9094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1d9094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21d9094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21d9094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21d90942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21d90942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21d90942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21d90942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21d90942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21d90942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1d90942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21d90942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98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Aphasia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775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Results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-3210" l="-3726" r="60546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754775" y="152575"/>
            <a:ext cx="71508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Finding data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845625" y="1342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Wikipedia pages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220 Hours of dutch audio and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"/>
              <a:t>Train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00" y="554779"/>
            <a:ext cx="2184800" cy="22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/>
        </p:nvSpPr>
        <p:spPr>
          <a:xfrm>
            <a:off x="429900" y="1785000"/>
            <a:ext cx="47496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We’ve came across a few tools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nl">
                <a:solidFill>
                  <a:srgbClr val="FFFFFF"/>
                </a:solidFill>
              </a:rPr>
              <a:t>SpeechRecognition (Python)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nl">
                <a:solidFill>
                  <a:srgbClr val="FFFFFF"/>
                </a:solidFill>
              </a:rPr>
              <a:t>Pocket Sphinx </a:t>
            </a:r>
            <a:r>
              <a:rPr lang="nl">
                <a:solidFill>
                  <a:srgbClr val="FFFFFF"/>
                </a:solidFill>
              </a:rPr>
              <a:t>(C)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nl">
                <a:solidFill>
                  <a:srgbClr val="FFFFFF"/>
                </a:solidFill>
              </a:rPr>
              <a:t>Sphinx4 (Java)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nl">
                <a:solidFill>
                  <a:srgbClr val="FFFFFF"/>
                </a:solidFill>
              </a:rPr>
              <a:t>Pocket Sphinx-python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Most tools are not entirely documented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PocketSphinx projects are the winners till now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2355600" y="705975"/>
            <a:ext cx="4432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Tools &amp; libraries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429900" y="1785000"/>
            <a:ext cx="61038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rgbClr val="FFFFFF"/>
                </a:solidFill>
              </a:rPr>
              <a:t>Pros: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High level, easy setup &amp; use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Uses existing speech-to-text API (Google, IBM, Microsoft etc.)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Works pretty well (from what we’ve tested)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rgbClr val="FFFFFF"/>
                </a:solidFill>
              </a:rPr>
              <a:t>Cons: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Rijndam doesn’t want the data to leave the HHS servers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Hard to use for our purpose (syntax, phonology, semantic mistakes)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970050" y="698775"/>
            <a:ext cx="7203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Speech recognition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372275" y="1785000"/>
            <a:ext cx="61038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Pros: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Original PocketSphinx project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Thus has the largest contributors base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Because it’s written in C it’s easy to port to Python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Completely open source and free to use for this purpose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Cons: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Written in C, verbose language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70050" y="698775"/>
            <a:ext cx="7203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PocketSphinx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429900" y="1785000"/>
            <a:ext cx="61038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Pros: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Pure Java port from PocketSphinx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Also has a large contributors history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It comes with examples -&gt; easy to understand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Also open source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Cons: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Cannot be ported to e.g. Python (no jupyter notebooks)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Will be an application, not just a script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970050" y="698775"/>
            <a:ext cx="7203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Sphinx4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429900" y="1785000"/>
            <a:ext cx="61038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Pros: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Written in Python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Examples can be found all around the internet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Working speech to text and vice versa in a few lines of code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Also open source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Cons: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nl">
                <a:solidFill>
                  <a:srgbClr val="FFFFFF"/>
                </a:solidFill>
              </a:rPr>
              <a:t>Lacks good documentation of the API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70050" y="698775"/>
            <a:ext cx="7203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Pocketsphinx-python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970050" y="2204400"/>
            <a:ext cx="7203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