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We want to start off with an example of our progress in our team, we did get some knowledge from datacamp and coursera 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3619e06a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43619e06a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nl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 data ideas and problems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3619e06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43619e06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3619e06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43619e06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3619e06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43619e06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b="1" i="0" lang="nl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Science project: Aphasia 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rPr b="0" i="0" lang="nl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KB-74 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b="-3209" l="-3726" r="60545" t="3210"/>
          <a:stretch/>
        </p:blipFill>
        <p:spPr>
          <a:xfrm>
            <a:off x="5335975" y="520500"/>
            <a:ext cx="26733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882125" y="180222"/>
            <a:ext cx="4255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nl"/>
              <a:t>Example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988025" y="2342175"/>
            <a:ext cx="54147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>
                <a:solidFill>
                  <a:srgbClr val="FFFFFF"/>
                </a:solidFill>
              </a:rPr>
              <a:t>print(“Hello world”)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824000" y="400050"/>
            <a:ext cx="67020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b="1" i="0" lang="nl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Progress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824000" y="1605750"/>
            <a:ext cx="49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nl"/>
              <a:t>Research understanding Sphinx(</a:t>
            </a:r>
            <a:r>
              <a:rPr lang="nl"/>
              <a:t>dictionary</a:t>
            </a:r>
            <a:r>
              <a:rPr lang="nl"/>
              <a:t>, language model, acoustic model)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nl"/>
              <a:t>10 hours of aligned data(match format from Sphinx)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nl"/>
              <a:t>Cleaning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824000" y="400050"/>
            <a:ext cx="67020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nl"/>
              <a:t>Ideas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824000" y="16057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nl"/>
              <a:t>Getting Sphinx work with Dutch words.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nl"/>
              <a:t>Understanding the use of algorithms in Sphinx 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nl"/>
              <a:t>Planning multiple interviews with experts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ctrTitle"/>
          </p:nvPr>
        </p:nvSpPr>
        <p:spPr>
          <a:xfrm>
            <a:off x="824000" y="400050"/>
            <a:ext cx="67020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b="1" i="0" lang="nl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gathering</a:t>
            </a:r>
            <a:r>
              <a:rPr lang="nl"/>
              <a:t>/cleaning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3" name="Google Shape;303;p17"/>
          <p:cNvSpPr txBox="1"/>
          <p:nvPr>
            <p:ph idx="1" type="subTitle"/>
          </p:nvPr>
        </p:nvSpPr>
        <p:spPr>
          <a:xfrm>
            <a:off x="824000" y="16057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nl"/>
              <a:t>Finding suitable data 🗹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nl"/>
              <a:t>Scraper script </a:t>
            </a:r>
            <a:r>
              <a:rPr lang="nl"/>
              <a:t>🗹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nl"/>
              <a:t>Reforming text script </a:t>
            </a:r>
            <a:r>
              <a:rPr lang="nl"/>
              <a:t>𝤿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nl"/>
              <a:t>Audio and text aligner 𝤿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b="0" i="0" lang="nl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Creating dataset for using sphinx 𐄂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ctrTitle"/>
          </p:nvPr>
        </p:nvSpPr>
        <p:spPr>
          <a:xfrm>
            <a:off x="824000" y="400050"/>
            <a:ext cx="67020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nl"/>
              <a:t>Problems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9" name="Google Shape;309;p18"/>
          <p:cNvSpPr txBox="1"/>
          <p:nvPr>
            <p:ph idx="1" type="subTitle"/>
          </p:nvPr>
        </p:nvSpPr>
        <p:spPr>
          <a:xfrm>
            <a:off x="824000" y="16057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"/>
              <a:t>Extending dictionary (Dutch alphabet does not match English alphabet)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"/>
              <a:t>Wikipedia data(only noise)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ctrTitle"/>
          </p:nvPr>
        </p:nvSpPr>
        <p:spPr>
          <a:xfrm>
            <a:off x="824000" y="400050"/>
            <a:ext cx="67020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nl"/>
              <a:t>Any questions?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5" name="Google Shape;315;p19"/>
          <p:cNvSpPr txBox="1"/>
          <p:nvPr>
            <p:ph idx="1" type="subTitle"/>
          </p:nvPr>
        </p:nvSpPr>
        <p:spPr>
          <a:xfrm>
            <a:off x="824000" y="16057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175" y="1388675"/>
            <a:ext cx="2544332" cy="32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