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aven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We want to start off with an example of our progress in our team, we did get some knowledge from datacamp and coursera 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32379f3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32379f3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32379f3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432379f3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We want to start off with an example of our progress in our team, we did get some knowledge from datacamp and coursera 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432379f430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432379f430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We want to start off with an example of our progress in our team, we did get some knowledge from datacamp and coursera 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432379f33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432379f33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432379f33c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432379f33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32379f33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432379f33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432379f4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432379f4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79" name="Google Shape;279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80" name="Google Shape;280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83" name="Google Shape;283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" name="Google Shape;286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87" name="Google Shape;287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92" name="Google Shape;292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" name="Google Shape;297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298" name="Google Shape;298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01" name="Google Shape;301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4" name="Google Shape;304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" name="Google Shape;305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06" name="Google Shape;306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" name="Google Shape;308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6" name="Google Shape;31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19" name="Google Shape;319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20" name="Google Shape;320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23" name="Google Shape;323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327" name="Google Shape;327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1" name="Google Shape;331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332" name="Google Shape;332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33" name="Google Shape;333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" name="Google Shape;335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36" name="Google Shape;336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40" name="Google Shape;340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45" name="Google Shape;345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0" name="Google Shape;350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54" name="Google Shape;354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" name="Google Shape;35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8" name="Google Shape;35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1" name="Google Shape;361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5" name="Google Shape;365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6" name="Google Shape;36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9" name="Google Shape;369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2" name="Google Shape;372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75" name="Google Shape;375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9" name="Google Shape;379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382" name="Google Shape;382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383" name="Google Shape;383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" name="Google Shape;386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387" name="Google Shape;387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391" name="Google Shape;391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3" name="Google Shape;393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4" name="Google Shape;39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97" name="Google Shape;397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" name="Google Shape;400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1" name="Google Shape;401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2" name="Google Shape;402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405" name="Google Shape;405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408" name="Google Shape;408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411" name="Google Shape;411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412" name="Google Shape;412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417" name="Google Shape;417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23" name="Google Shape;423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7" name="Google Shape;427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428" name="Google Shape;428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1" name="Google Shape;431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432" name="Google Shape;432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" name="Google Shape;437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438" name="Google Shape;438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443" name="Google Shape;443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447" name="Google Shape;447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Google Shape;452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453" name="Google Shape;453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458" name="Google Shape;458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463" name="Google Shape;463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467" name="Google Shape;467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472" name="Google Shape;472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6" name="Google Shape;476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477" name="Google Shape;477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" name="Google Shape;482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483" name="Google Shape;483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7" name="Google Shape;487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488" name="Google Shape;488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1" name="Google Shape;491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492" name="Google Shape;492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6" name="Google Shape;496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497" name="Google Shape;497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2" name="Google Shape;502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503" name="Google Shape;503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508" name="Google Shape;508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512" name="Google Shape;512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518" name="Google Shape;518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523" name="Google Shape;523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" name="Google Shape;527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528" name="Google Shape;528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532" name="Google Shape;532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6" name="Google Shape;536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nl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Science project: Aphasia 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6" name="Google Shape;546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rPr b="0" i="0" lang="nl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KB-74 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47" name="Google Shape;547;p25"/>
          <p:cNvPicPr preferRelativeResize="0"/>
          <p:nvPr/>
        </p:nvPicPr>
        <p:blipFill rotWithShape="1">
          <a:blip r:embed="rId3">
            <a:alphaModFix/>
          </a:blip>
          <a:srcRect b="-3209" l="-3726" r="60545" t="3210"/>
          <a:stretch/>
        </p:blipFill>
        <p:spPr>
          <a:xfrm>
            <a:off x="5335975" y="520500"/>
            <a:ext cx="26733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6"/>
          <p:cNvSpPr txBox="1"/>
          <p:nvPr>
            <p:ph type="ctrTitle"/>
          </p:nvPr>
        </p:nvSpPr>
        <p:spPr>
          <a:xfrm>
            <a:off x="824000" y="4089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Aphasia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speech to text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6"/>
          <p:cNvSpPr txBox="1"/>
          <p:nvPr>
            <p:ph idx="1" type="subTitle"/>
          </p:nvPr>
        </p:nvSpPr>
        <p:spPr>
          <a:xfrm>
            <a:off x="757525" y="1876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Goal of the project: Create a speech to text software that can successful translate speech from aphasia patients.</a:t>
            </a:r>
            <a:endParaRPr/>
          </a:p>
        </p:txBody>
      </p:sp>
      <p:pic>
        <p:nvPicPr>
          <p:cNvPr id="554" name="Google Shape;5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500" y="2502925"/>
            <a:ext cx="3759700" cy="2217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025" y="408986"/>
            <a:ext cx="28575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7"/>
          <p:cNvSpPr txBox="1"/>
          <p:nvPr>
            <p:ph type="ctrTitle"/>
          </p:nvPr>
        </p:nvSpPr>
        <p:spPr>
          <a:xfrm>
            <a:off x="797975" y="182650"/>
            <a:ext cx="73617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nl"/>
              <a:t>Content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1" name="Google Shape;561;p27"/>
          <p:cNvSpPr txBox="1"/>
          <p:nvPr>
            <p:ph idx="1" type="subTitle"/>
          </p:nvPr>
        </p:nvSpPr>
        <p:spPr>
          <a:xfrm>
            <a:off x="797975" y="11405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Cleaning data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Trained models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Sphinx results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Problems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Future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"/>
          <p:cNvSpPr txBox="1"/>
          <p:nvPr>
            <p:ph type="ctrTitle"/>
          </p:nvPr>
        </p:nvSpPr>
        <p:spPr>
          <a:xfrm>
            <a:off x="797975" y="182650"/>
            <a:ext cx="73617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nl"/>
              <a:t>Data cleaning 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7" name="Google Shape;567;p28"/>
          <p:cNvSpPr txBox="1"/>
          <p:nvPr>
            <p:ph idx="1" type="subTitle"/>
          </p:nvPr>
        </p:nvSpPr>
        <p:spPr>
          <a:xfrm>
            <a:off x="797975" y="11405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Uva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Scraper script 🗹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Reforming text script 🗹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Audio and text aligner 🗹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Creating dataset for using sphinx 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/>
          <p:nvPr/>
        </p:nvSpPr>
        <p:spPr>
          <a:xfrm>
            <a:off x="824000" y="1908800"/>
            <a:ext cx="1644600" cy="1687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Sentences in &lt;s&gt; tags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Correct </a:t>
            </a:r>
            <a:r>
              <a:rPr lang="nl"/>
              <a:t>audiofragment</a:t>
            </a:r>
            <a:endParaRPr/>
          </a:p>
        </p:txBody>
      </p:sp>
      <p:sp>
        <p:nvSpPr>
          <p:cNvPr id="573" name="Google Shape;573;p29"/>
          <p:cNvSpPr/>
          <p:nvPr/>
        </p:nvSpPr>
        <p:spPr>
          <a:xfrm>
            <a:off x="828700" y="1520650"/>
            <a:ext cx="1639800" cy="3855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Sphinx </a:t>
            </a:r>
            <a:r>
              <a:rPr lang="nl"/>
              <a:t>dictionary</a:t>
            </a:r>
            <a:endParaRPr/>
          </a:p>
        </p:txBody>
      </p:sp>
      <p:sp>
        <p:nvSpPr>
          <p:cNvPr id="574" name="Google Shape;574;p29"/>
          <p:cNvSpPr/>
          <p:nvPr/>
        </p:nvSpPr>
        <p:spPr>
          <a:xfrm>
            <a:off x="3644525" y="1922075"/>
            <a:ext cx="1644600" cy="1687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Word -&gt; phoneme</a:t>
            </a:r>
            <a:endParaRPr/>
          </a:p>
        </p:txBody>
      </p:sp>
      <p:sp>
        <p:nvSpPr>
          <p:cNvPr id="575" name="Google Shape;575;p29"/>
          <p:cNvSpPr/>
          <p:nvPr/>
        </p:nvSpPr>
        <p:spPr>
          <a:xfrm>
            <a:off x="3649225" y="1533925"/>
            <a:ext cx="1639800" cy="385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Acoustic model</a:t>
            </a:r>
            <a:endParaRPr/>
          </a:p>
        </p:txBody>
      </p:sp>
      <p:sp>
        <p:nvSpPr>
          <p:cNvPr id="576" name="Google Shape;576;p29"/>
          <p:cNvSpPr/>
          <p:nvPr/>
        </p:nvSpPr>
        <p:spPr>
          <a:xfrm>
            <a:off x="6511475" y="1908800"/>
            <a:ext cx="1644600" cy="1687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Dictionary of words.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With sentences</a:t>
            </a:r>
            <a:endParaRPr/>
          </a:p>
        </p:txBody>
      </p:sp>
      <p:sp>
        <p:nvSpPr>
          <p:cNvPr id="577" name="Google Shape;577;p29"/>
          <p:cNvSpPr/>
          <p:nvPr/>
        </p:nvSpPr>
        <p:spPr>
          <a:xfrm>
            <a:off x="6516175" y="1520650"/>
            <a:ext cx="1639800" cy="3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Langue Model</a:t>
            </a:r>
            <a:endParaRPr/>
          </a:p>
        </p:txBody>
      </p:sp>
      <p:sp>
        <p:nvSpPr>
          <p:cNvPr id="578" name="Google Shape;578;p29"/>
          <p:cNvSpPr txBox="1"/>
          <p:nvPr/>
        </p:nvSpPr>
        <p:spPr>
          <a:xfrm>
            <a:off x="1229900" y="619800"/>
            <a:ext cx="62982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3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0"/>
          <p:cNvSpPr txBox="1"/>
          <p:nvPr>
            <p:ph type="ctrTitle"/>
          </p:nvPr>
        </p:nvSpPr>
        <p:spPr>
          <a:xfrm>
            <a:off x="824000" y="379371"/>
            <a:ext cx="4255500" cy="12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Sphinx results</a:t>
            </a:r>
            <a:endParaRPr/>
          </a:p>
        </p:txBody>
      </p:sp>
      <p:sp>
        <p:nvSpPr>
          <p:cNvPr id="584" name="Google Shape;584;p30"/>
          <p:cNvSpPr txBox="1"/>
          <p:nvPr>
            <p:ph idx="1" type="subTitle"/>
          </p:nvPr>
        </p:nvSpPr>
        <p:spPr>
          <a:xfrm>
            <a:off x="737275" y="1445225"/>
            <a:ext cx="5236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Good results for word that are in the dictionary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Can predict words outside of the </a:t>
            </a:r>
            <a:r>
              <a:rPr lang="nl"/>
              <a:t>dictionary</a:t>
            </a:r>
            <a:r>
              <a:rPr lang="nl"/>
              <a:t>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Cant detect the nonsense.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1"/>
          <p:cNvSpPr txBox="1"/>
          <p:nvPr>
            <p:ph type="ctrTitle"/>
          </p:nvPr>
        </p:nvSpPr>
        <p:spPr>
          <a:xfrm>
            <a:off x="785425" y="493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Problems</a:t>
            </a:r>
            <a:endParaRPr/>
          </a:p>
        </p:txBody>
      </p:sp>
      <p:sp>
        <p:nvSpPr>
          <p:cNvPr id="590" name="Google Shape;590;p31"/>
          <p:cNvSpPr txBox="1"/>
          <p:nvPr>
            <p:ph idx="1" type="subTitle"/>
          </p:nvPr>
        </p:nvSpPr>
        <p:spPr>
          <a:xfrm>
            <a:off x="858300" y="13417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Own dataset is not big enough Sphinx(1.4M/ 6k)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No insight in the phonemes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Want insight nonsense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 txBox="1"/>
          <p:nvPr>
            <p:ph type="ctrTitle"/>
          </p:nvPr>
        </p:nvSpPr>
        <p:spPr>
          <a:xfrm>
            <a:off x="824000" y="198075"/>
            <a:ext cx="4255500" cy="12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Future Work</a:t>
            </a:r>
            <a:endParaRPr/>
          </a:p>
        </p:txBody>
      </p:sp>
      <p:sp>
        <p:nvSpPr>
          <p:cNvPr id="596" name="Google Shape;596;p32"/>
          <p:cNvSpPr txBox="1"/>
          <p:nvPr>
            <p:ph idx="1" type="subTitle"/>
          </p:nvPr>
        </p:nvSpPr>
        <p:spPr>
          <a:xfrm>
            <a:off x="824000" y="14940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Classifier phoneme boundary(RCN/LSTM/etc)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Generate diphones with related labels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Dictionary with related labels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Map2Voc - to map diphones to words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HMM for correction of translation errors in words.</a:t>
            </a:r>
            <a:endParaRPr/>
          </a:p>
        </p:txBody>
      </p:sp>
      <p:pic>
        <p:nvPicPr>
          <p:cNvPr id="597" name="Google Shape;5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600" y="846450"/>
            <a:ext cx="23812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2"/>
          <p:cNvPicPr preferRelativeResize="0"/>
          <p:nvPr/>
        </p:nvPicPr>
        <p:blipFill rotWithShape="1">
          <a:blip r:embed="rId4">
            <a:alphaModFix/>
          </a:blip>
          <a:srcRect b="0" l="12982" r="0" t="77158"/>
          <a:stretch/>
        </p:blipFill>
        <p:spPr>
          <a:xfrm>
            <a:off x="4197700" y="3400875"/>
            <a:ext cx="4498101" cy="5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