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80670F-DD3A-4A05-ABCB-DCD2F0C1E4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Dashboard_inovas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4D26D1-01BB-4B00-A93B-0CE6EB2741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31.03.2023 22:37:15 GMT+4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0ADE624-B712-4C04-949E-5ED093733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2023-03-31T18:37:16Z</dcterms:created>
  <dcterms:modified xsi:type="dcterms:W3CDTF">2023-03-31T18:37:16Z</dcterms:modified>
</cp:coreProperties>
</file>