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13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Tipp: Itt adhatja hozzá saját előadói jegyzeteit.</a:t>
            </a:r>
            <a:endParaRPr lang="hu-HU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Tipp: Itt adhatja hozzá saját előadói jegyzeteit.</a:t>
            </a:r>
            <a:endParaRPr lang="hu-HU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hu-HU" noProof="1" smtClean="0"/>
              <a:t>Mintacím szerkesztése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u-HU" noProof="1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õ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Mintacím szerkesztése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Mintaszöveg szerkesztése </a:t>
            </a:r>
            <a:endParaRPr lang="en-US" dirty="0"/>
          </a:p>
          <a:p>
            <a:pPr lvl="1"/>
            <a:r>
              <a:rPr lang="en-US" noProof="1" smtClean="0"/>
              <a:t>Második szint</a:t>
            </a:r>
          </a:p>
          <a:p>
            <a:pPr lvl="2"/>
            <a:r>
              <a:rPr lang="en-US" noProof="1" smtClean="0"/>
              <a:t>Harmadik szint</a:t>
            </a:r>
          </a:p>
          <a:p>
            <a:pPr lvl="3"/>
            <a:r>
              <a:rPr lang="en-US" noProof="1" smtClean="0"/>
              <a:t>Negyedik szint</a:t>
            </a:r>
          </a:p>
          <a:p>
            <a:pPr lvl="4"/>
            <a:r>
              <a:rPr lang="en-US" noProof="1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12/16/2017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ming\FoxyFace\FoxyFaceAPI\FoxyFaceAPI\logic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éptalálat a következőre: „fox background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4" r="9234"/>
          <a:stretch/>
        </p:blipFill>
        <p:spPr bwMode="auto">
          <a:xfrm>
            <a:off x="971600" y="0"/>
            <a:ext cx="8172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FoxyFace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services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Félegyházi</a:t>
            </a:r>
            <a:r>
              <a:rPr lang="hu-HU" dirty="0" smtClean="0"/>
              <a:t> </a:t>
            </a:r>
            <a:r>
              <a:rPr lang="en-US" dirty="0" err="1" smtClean="0"/>
              <a:t>Tamás</a:t>
            </a:r>
            <a: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>Kecskeméthy Zoltán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hu-HU" dirty="0" smtClean="0">
                <a:solidFill>
                  <a:srgbClr val="993300"/>
                </a:solidFill>
              </a:rPr>
              <a:t>FoxyFace – </a:t>
            </a:r>
            <a:r>
              <a:rPr lang="hu-HU" dirty="0" err="1" smtClean="0">
                <a:solidFill>
                  <a:srgbClr val="993300"/>
                </a:solidFill>
              </a:rPr>
              <a:t>Azure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5040560"/>
          </a:xfrm>
        </p:spPr>
        <p:txBody>
          <a:bodyPr/>
          <a:lstStyle/>
          <a:p>
            <a:pPr marL="82296" indent="0">
              <a:lnSpc>
                <a:spcPts val="3500"/>
              </a:lnSpc>
              <a:buNone/>
            </a:pPr>
            <a:r>
              <a:rPr lang="hu-HU" dirty="0" smtClean="0">
                <a:solidFill>
                  <a:srgbClr val="993300"/>
                </a:solidFill>
              </a:rPr>
              <a:t>Felhasznált szolgáltatások:</a:t>
            </a:r>
          </a:p>
          <a:p>
            <a:pPr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993300"/>
                </a:solidFill>
              </a:rPr>
              <a:t>Blob</a:t>
            </a:r>
            <a:r>
              <a:rPr lang="hu-HU" dirty="0">
                <a:solidFill>
                  <a:srgbClr val="993300"/>
                </a:solidFill>
              </a:rPr>
              <a:t> </a:t>
            </a:r>
            <a:r>
              <a:rPr lang="hu-HU" dirty="0" err="1" smtClean="0">
                <a:solidFill>
                  <a:srgbClr val="993300"/>
                </a:solidFill>
              </a:rPr>
              <a:t>storage</a:t>
            </a:r>
            <a:endParaRPr lang="hu-HU" dirty="0" smtClean="0">
              <a:solidFill>
                <a:srgbClr val="993300"/>
              </a:solidFill>
            </a:endParaRPr>
          </a:p>
          <a:p>
            <a:pPr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993300"/>
                </a:solidFill>
              </a:rPr>
              <a:t>MySQL</a:t>
            </a:r>
            <a:r>
              <a:rPr lang="hu-HU" dirty="0" smtClean="0">
                <a:solidFill>
                  <a:srgbClr val="993300"/>
                </a:solidFill>
              </a:rPr>
              <a:t> Adatbázis</a:t>
            </a:r>
          </a:p>
          <a:p>
            <a:pPr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993300"/>
                </a:solidFill>
              </a:rPr>
              <a:t>App</a:t>
            </a:r>
            <a:r>
              <a:rPr lang="hu-HU" dirty="0" smtClean="0">
                <a:solidFill>
                  <a:srgbClr val="993300"/>
                </a:solidFill>
              </a:rPr>
              <a:t> service - API</a:t>
            </a:r>
          </a:p>
          <a:p>
            <a:pPr marL="82296" indent="0">
              <a:lnSpc>
                <a:spcPts val="3500"/>
              </a:lnSpc>
              <a:buNone/>
            </a:pPr>
            <a:endParaRPr lang="hu-HU" dirty="0" smtClean="0">
              <a:solidFill>
                <a:srgbClr val="993300"/>
              </a:solidFill>
            </a:endParaRPr>
          </a:p>
          <a:p>
            <a:pPr marL="82296" indent="0">
              <a:lnSpc>
                <a:spcPts val="3500"/>
              </a:lnSpc>
              <a:buNone/>
            </a:pPr>
            <a:endParaRPr lang="hu-HU" dirty="0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rgbClr val="993300"/>
                </a:solidFill>
              </a:rPr>
              <a:t>FoxyFace </a:t>
            </a:r>
            <a:r>
              <a:rPr lang="hu-HU" dirty="0">
                <a:solidFill>
                  <a:srgbClr val="993300"/>
                </a:solidFill>
              </a:rPr>
              <a:t>– </a:t>
            </a:r>
            <a:r>
              <a:rPr lang="hu-HU" dirty="0" err="1" smtClean="0">
                <a:solidFill>
                  <a:srgbClr val="993300"/>
                </a:solidFill>
              </a:rPr>
              <a:t>Azure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704856" cy="48006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hu-HU" sz="2800" dirty="0" smtClean="0">
                <a:solidFill>
                  <a:srgbClr val="993300"/>
                </a:solidFill>
              </a:rPr>
              <a:t>Alkalmazás logika</a:t>
            </a:r>
            <a:endParaRPr lang="hu-HU" sz="2800" dirty="0">
              <a:solidFill>
                <a:srgbClr val="993300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43100"/>
            <a:ext cx="7488832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93300"/>
                </a:solidFill>
              </a:rPr>
              <a:t>FoxyFace </a:t>
            </a:r>
            <a:r>
              <a:rPr lang="hu-HU" dirty="0" smtClean="0">
                <a:solidFill>
                  <a:srgbClr val="993300"/>
                </a:solidFill>
              </a:rPr>
              <a:t>– </a:t>
            </a:r>
            <a:r>
              <a:rPr lang="hu-HU" dirty="0" err="1" smtClean="0">
                <a:solidFill>
                  <a:srgbClr val="993300"/>
                </a:solidFill>
              </a:rPr>
              <a:t>Blob</a:t>
            </a:r>
            <a:r>
              <a:rPr lang="hu-HU" dirty="0" smtClean="0">
                <a:solidFill>
                  <a:srgbClr val="993300"/>
                </a:solidFill>
              </a:rPr>
              <a:t> </a:t>
            </a:r>
            <a:r>
              <a:rPr lang="hu-HU" dirty="0" err="1" smtClean="0">
                <a:solidFill>
                  <a:srgbClr val="993300"/>
                </a:solidFill>
              </a:rPr>
              <a:t>storage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hu-HU" sz="2800" dirty="0" smtClean="0">
                <a:solidFill>
                  <a:srgbClr val="993300"/>
                </a:solidFill>
              </a:rPr>
              <a:t>Képek tárolására</a:t>
            </a:r>
            <a:endParaRPr lang="hu-HU" sz="2800" dirty="0">
              <a:solidFill>
                <a:srgbClr val="993300"/>
              </a:solidFill>
            </a:endParaRPr>
          </a:p>
          <a:p>
            <a:pPr>
              <a:lnSpc>
                <a:spcPts val="4000"/>
              </a:lnSpc>
            </a:pPr>
            <a:r>
              <a:rPr lang="hu-HU" sz="2800" dirty="0" smtClean="0">
                <a:solidFill>
                  <a:srgbClr val="993300"/>
                </a:solidFill>
              </a:rPr>
              <a:t>Minden képről másolat (</a:t>
            </a:r>
            <a:r>
              <a:rPr lang="hu-HU" sz="2800" dirty="0" err="1" smtClean="0">
                <a:solidFill>
                  <a:srgbClr val="993300"/>
                </a:solidFill>
              </a:rPr>
              <a:t>thumbnail</a:t>
            </a:r>
            <a:r>
              <a:rPr lang="hu-HU" sz="2800" dirty="0" smtClean="0">
                <a:solidFill>
                  <a:srgbClr val="993300"/>
                </a:solidFill>
              </a:rPr>
              <a:t>)</a:t>
            </a:r>
          </a:p>
          <a:p>
            <a:pPr>
              <a:lnSpc>
                <a:spcPts val="4000"/>
              </a:lnSpc>
            </a:pPr>
            <a:r>
              <a:rPr lang="hu-HU" sz="2800" dirty="0" smtClean="0">
                <a:solidFill>
                  <a:srgbClr val="993300"/>
                </a:solidFill>
              </a:rPr>
              <a:t>A képek közvetlenül elérhetőek linkkel</a:t>
            </a:r>
            <a:endParaRPr lang="hu-HU" sz="28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93300"/>
                </a:solidFill>
              </a:rPr>
              <a:t>FoxyFace – </a:t>
            </a:r>
            <a:r>
              <a:rPr lang="hu-HU" dirty="0" smtClean="0">
                <a:solidFill>
                  <a:srgbClr val="993300"/>
                </a:solidFill>
              </a:rPr>
              <a:t>Adatbázis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96832" cy="466344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hu-HU" dirty="0" smtClean="0">
                <a:solidFill>
                  <a:srgbClr val="993300"/>
                </a:solidFill>
              </a:rPr>
              <a:t>Minden más itt </a:t>
            </a:r>
            <a:r>
              <a:rPr lang="hu-HU" dirty="0" err="1" smtClean="0">
                <a:solidFill>
                  <a:srgbClr val="993300"/>
                </a:solidFill>
              </a:rPr>
              <a:t>tárolódik</a:t>
            </a:r>
            <a:endParaRPr lang="hu-HU" dirty="0">
              <a:solidFill>
                <a:srgbClr val="993300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96" y="2204864"/>
            <a:ext cx="5944704" cy="4541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93300"/>
                </a:solidFill>
              </a:rPr>
              <a:t>FoxyFace – </a:t>
            </a:r>
            <a:r>
              <a:rPr lang="hu-HU" dirty="0" smtClean="0">
                <a:solidFill>
                  <a:srgbClr val="993300"/>
                </a:solidFill>
              </a:rPr>
              <a:t>API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96832" cy="4663440"/>
          </a:xfrm>
        </p:spPr>
        <p:txBody>
          <a:bodyPr/>
          <a:lstStyle/>
          <a:p>
            <a:pPr marL="82296" indent="0">
              <a:lnSpc>
                <a:spcPts val="3600"/>
              </a:lnSpc>
              <a:buNone/>
            </a:pPr>
            <a:r>
              <a:rPr lang="hu-HU" dirty="0" smtClean="0">
                <a:solidFill>
                  <a:srgbClr val="993300"/>
                </a:solidFill>
                <a:hlinkClick r:id="rId3" action="ppaction://hlinkfile"/>
              </a:rPr>
              <a:t>API </a:t>
            </a:r>
            <a:r>
              <a:rPr lang="hu-HU" dirty="0" smtClean="0">
                <a:solidFill>
                  <a:srgbClr val="993300"/>
                </a:solidFill>
                <a:hlinkClick r:id="rId3" action="ppaction://hlinkfile"/>
              </a:rPr>
              <a:t>logika</a:t>
            </a:r>
            <a:endParaRPr lang="hu-HU" dirty="0" smtClean="0">
              <a:solidFill>
                <a:srgbClr val="993300"/>
              </a:solidFill>
            </a:endParaRP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auth</a:t>
            </a:r>
            <a:r>
              <a:rPr lang="hu-HU" dirty="0" smtClean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register</a:t>
            </a:r>
            <a:r>
              <a:rPr lang="hu-HU" dirty="0" smtClean="0">
                <a:solidFill>
                  <a:srgbClr val="993300"/>
                </a:solidFill>
              </a:rPr>
              <a:t> [Post]</a:t>
            </a: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auth</a:t>
            </a:r>
            <a:r>
              <a:rPr lang="hu-HU" dirty="0" smtClean="0">
                <a:solidFill>
                  <a:srgbClr val="993300"/>
                </a:solidFill>
              </a:rPr>
              <a:t>/login [Post]</a:t>
            </a:r>
          </a:p>
          <a:p>
            <a:pPr>
              <a:lnSpc>
                <a:spcPts val="3600"/>
              </a:lnSpc>
            </a:pPr>
            <a:r>
              <a:rPr lang="hu-HU" dirty="0" smtClean="0">
                <a:solidFill>
                  <a:srgbClr val="993300"/>
                </a:solidFill>
              </a:rPr>
              <a:t>/post [Post / </a:t>
            </a:r>
            <a:r>
              <a:rPr lang="hu-HU" dirty="0" err="1" smtClean="0">
                <a:solidFill>
                  <a:srgbClr val="993300"/>
                </a:solidFill>
              </a:rPr>
              <a:t>Get</a:t>
            </a:r>
            <a:r>
              <a:rPr lang="hu-HU" dirty="0" smtClean="0">
                <a:solidFill>
                  <a:srgbClr val="993300"/>
                </a:solidFill>
              </a:rPr>
              <a:t>]</a:t>
            </a: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smtClean="0">
                <a:solidFill>
                  <a:srgbClr val="993300"/>
                </a:solidFill>
              </a:rPr>
              <a:t>post/comment [Post]</a:t>
            </a: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smtClean="0">
                <a:solidFill>
                  <a:srgbClr val="993300"/>
                </a:solidFill>
              </a:rPr>
              <a:t>post/</a:t>
            </a:r>
            <a:r>
              <a:rPr lang="hu-HU" dirty="0" err="1" smtClean="0">
                <a:solidFill>
                  <a:srgbClr val="993300"/>
                </a:solidFill>
              </a:rPr>
              <a:t>rating</a:t>
            </a:r>
            <a:r>
              <a:rPr lang="hu-HU" dirty="0" smtClean="0">
                <a:solidFill>
                  <a:srgbClr val="993300"/>
                </a:solidFill>
              </a:rPr>
              <a:t> [Post]</a:t>
            </a: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auth</a:t>
            </a:r>
            <a:r>
              <a:rPr lang="hu-HU" dirty="0" smtClean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changePassword</a:t>
            </a:r>
            <a:r>
              <a:rPr lang="hu-HU" dirty="0" smtClean="0">
                <a:solidFill>
                  <a:srgbClr val="993300"/>
                </a:solidFill>
              </a:rPr>
              <a:t> [Post]</a:t>
            </a:r>
          </a:p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/</a:t>
            </a:r>
            <a:r>
              <a:rPr lang="hu-HU" dirty="0" err="1" smtClean="0">
                <a:solidFill>
                  <a:srgbClr val="993300"/>
                </a:solidFill>
              </a:rPr>
              <a:t>auth</a:t>
            </a:r>
            <a:r>
              <a:rPr lang="hu-HU" dirty="0" smtClean="0">
                <a:solidFill>
                  <a:srgbClr val="993300"/>
                </a:solidFill>
              </a:rPr>
              <a:t>/logout [Post]</a:t>
            </a:r>
          </a:p>
          <a:p>
            <a:pPr>
              <a:lnSpc>
                <a:spcPts val="3600"/>
              </a:lnSpc>
            </a:pPr>
            <a:endParaRPr lang="hu-HU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93300"/>
                </a:solidFill>
              </a:rPr>
              <a:t>FoxyFace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hu-HU" sz="2800" dirty="0">
                <a:solidFill>
                  <a:srgbClr val="993300"/>
                </a:solidFill>
              </a:rPr>
              <a:t>Köszönjük a figyelmet!</a:t>
            </a:r>
          </a:p>
        </p:txBody>
      </p:sp>
      <p:pic>
        <p:nvPicPr>
          <p:cNvPr id="4100" name="Picture 4" descr="https://dncache-mauganscorp.netdna-ssl.com/cropped-wallpapers/1389/1389790-1536x864-%5bDesktopNexus.com%5d.jpg?st=e7vUw0HtgGEvb8bIyY_hwA&amp;e=1513380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932480" cy="38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065D81-5A58-455D-88DF-46C289ACC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Oktatóbemutató Általános</Template>
  <TotalTime>0</TotalTime>
  <Words>120</Words>
  <Application>Microsoft Office PowerPoint</Application>
  <PresentationFormat>Diavetítés a képernyőre (4:3 oldalarány)</PresentationFormat>
  <Paragraphs>35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Verdana</vt:lpstr>
      <vt:lpstr>Wingdings 2</vt:lpstr>
      <vt:lpstr>Napforduló</vt:lpstr>
      <vt:lpstr>FoxyFace Cloud services</vt:lpstr>
      <vt:lpstr>FoxyFace – Azure</vt:lpstr>
      <vt:lpstr>FoxyFace – Azure</vt:lpstr>
      <vt:lpstr>FoxyFace – Blob storage</vt:lpstr>
      <vt:lpstr>FoxyFace – Adatbázis</vt:lpstr>
      <vt:lpstr>FoxyFace – API</vt:lpstr>
      <vt:lpstr>FoxyFace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2017-12-15T20:02:16Z</dcterms:created>
  <dcterms:modified xsi:type="dcterms:W3CDTF">2017-12-16T07:26:28Z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