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76" r:id="rId7"/>
    <p:sldId id="277" r:id="rId8"/>
    <p:sldId id="262" r:id="rId9"/>
    <p:sldId id="275" r:id="rId10"/>
    <p:sldId id="278" r:id="rId11"/>
    <p:sldId id="279" r:id="rId12"/>
    <p:sldId id="280" r:id="rId13"/>
    <p:sldId id="281" r:id="rId14"/>
    <p:sldId id="282" r:id="rId15"/>
    <p:sldId id="283" r:id="rId16"/>
    <p:sldId id="272"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A3E05-C42A-4E1B-B09D-CE6E5A24E27B}" v="21" dt="2024-04-03T10:02:48.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a Ramos" userId="98776216e67c81b9" providerId="LiveId" clId="{C9EA3E05-C42A-4E1B-B09D-CE6E5A24E27B}"/>
    <pc:docChg chg="undo custSel addSld delSld modSld sldOrd">
      <pc:chgData name="Carolina Ramos" userId="98776216e67c81b9" providerId="LiveId" clId="{C9EA3E05-C42A-4E1B-B09D-CE6E5A24E27B}" dt="2024-04-03T10:03:01.978" v="536" actId="26606"/>
      <pc:docMkLst>
        <pc:docMk/>
      </pc:docMkLst>
      <pc:sldChg chg="addSp delSp modSp mod modClrScheme delDesignElem chgLayout">
        <pc:chgData name="Carolina Ramos" userId="98776216e67c81b9" providerId="LiveId" clId="{C9EA3E05-C42A-4E1B-B09D-CE6E5A24E27B}" dt="2024-04-03T09:25:04.241" v="435" actId="255"/>
        <pc:sldMkLst>
          <pc:docMk/>
          <pc:sldMk cId="2734763439" sldId="262"/>
        </pc:sldMkLst>
        <pc:spChg chg="mod ord">
          <ac:chgData name="Carolina Ramos" userId="98776216e67c81b9" providerId="LiveId" clId="{C9EA3E05-C42A-4E1B-B09D-CE6E5A24E27B}" dt="2024-04-03T09:25:04.241" v="435" actId="255"/>
          <ac:spMkLst>
            <pc:docMk/>
            <pc:sldMk cId="2734763439" sldId="262"/>
            <ac:spMk id="2" creationId="{7B2B1398-C3A3-D025-CCF1-DF6A6BF67F43}"/>
          </ac:spMkLst>
        </pc:spChg>
        <pc:spChg chg="mod">
          <ac:chgData name="Carolina Ramos" userId="98776216e67c81b9" providerId="LiveId" clId="{C9EA3E05-C42A-4E1B-B09D-CE6E5A24E27B}" dt="2024-04-03T08:43:20.153" v="43" actId="20577"/>
          <ac:spMkLst>
            <pc:docMk/>
            <pc:sldMk cId="2734763439" sldId="262"/>
            <ac:spMk id="3" creationId="{E274770B-4C93-C361-81C0-FCA846D3E594}"/>
          </ac:spMkLst>
        </pc:spChg>
        <pc:spChg chg="add del mod">
          <ac:chgData name="Carolina Ramos" userId="98776216e67c81b9" providerId="LiveId" clId="{C9EA3E05-C42A-4E1B-B09D-CE6E5A24E27B}" dt="2024-04-03T08:41:37.468" v="2" actId="6264"/>
          <ac:spMkLst>
            <pc:docMk/>
            <pc:sldMk cId="2734763439" sldId="262"/>
            <ac:spMk id="4" creationId="{A8A2AD12-652D-DA49-1BE0-ABDE928F5713}"/>
          </ac:spMkLst>
        </pc:spChg>
        <pc:spChg chg="mod">
          <ac:chgData name="Carolina Ramos" userId="98776216e67c81b9" providerId="LiveId" clId="{C9EA3E05-C42A-4E1B-B09D-CE6E5A24E27B}" dt="2024-04-03T08:45:28.348" v="85" actId="20577"/>
          <ac:spMkLst>
            <pc:docMk/>
            <pc:sldMk cId="2734763439" sldId="262"/>
            <ac:spMk id="5" creationId="{0A8C9035-3D71-8948-D52B-55ACC8419C80}"/>
          </ac:spMkLst>
        </pc:spChg>
        <pc:spChg chg="add del mod ord">
          <ac:chgData name="Carolina Ramos" userId="98776216e67c81b9" providerId="LiveId" clId="{C9EA3E05-C42A-4E1B-B09D-CE6E5A24E27B}" dt="2024-04-03T08:41:37.468" v="2" actId="6264"/>
          <ac:spMkLst>
            <pc:docMk/>
            <pc:sldMk cId="2734763439" sldId="262"/>
            <ac:spMk id="6" creationId="{16E4D2F7-F944-BE00-E38B-7EDE2F0D3934}"/>
          </ac:spMkLst>
        </pc:spChg>
        <pc:spChg chg="add del mod ord">
          <ac:chgData name="Carolina Ramos" userId="98776216e67c81b9" providerId="LiveId" clId="{C9EA3E05-C42A-4E1B-B09D-CE6E5A24E27B}" dt="2024-04-03T08:41:37.468" v="2" actId="6264"/>
          <ac:spMkLst>
            <pc:docMk/>
            <pc:sldMk cId="2734763439" sldId="262"/>
            <ac:spMk id="7" creationId="{0AD4872C-BE36-52F0-205F-820C5BD0A55D}"/>
          </ac:spMkLst>
        </pc:spChg>
        <pc:spChg chg="add del mod ord">
          <ac:chgData name="Carolina Ramos" userId="98776216e67c81b9" providerId="LiveId" clId="{C9EA3E05-C42A-4E1B-B09D-CE6E5A24E27B}" dt="2024-04-03T08:41:37.468" v="2" actId="6264"/>
          <ac:spMkLst>
            <pc:docMk/>
            <pc:sldMk cId="2734763439" sldId="262"/>
            <ac:spMk id="9" creationId="{FEE6904E-C105-600D-7C7D-6B61D9DE11F1}"/>
          </ac:spMkLst>
        </pc:spChg>
        <pc:spChg chg="add del mod ord">
          <ac:chgData name="Carolina Ramos" userId="98776216e67c81b9" providerId="LiveId" clId="{C9EA3E05-C42A-4E1B-B09D-CE6E5A24E27B}" dt="2024-04-03T08:41:37.468" v="2" actId="6264"/>
          <ac:spMkLst>
            <pc:docMk/>
            <pc:sldMk cId="2734763439" sldId="262"/>
            <ac:spMk id="11" creationId="{5473FAC3-138B-7A38-9670-9E8DF21079A7}"/>
          </ac:spMkLst>
        </pc:spChg>
        <pc:spChg chg="add del mod ord">
          <ac:chgData name="Carolina Ramos" userId="98776216e67c81b9" providerId="LiveId" clId="{C9EA3E05-C42A-4E1B-B09D-CE6E5A24E27B}" dt="2024-04-03T08:45:18.596" v="64" actId="931"/>
          <ac:spMkLst>
            <pc:docMk/>
            <pc:sldMk cId="2734763439" sldId="262"/>
            <ac:spMk id="12" creationId="{1FFCC0C1-4B58-53EF-60B5-2B05D2AA62AA}"/>
          </ac:spMkLst>
        </pc:spChg>
        <pc:spChg chg="add mod ord">
          <ac:chgData name="Carolina Ramos" userId="98776216e67c81b9" providerId="LiveId" clId="{C9EA3E05-C42A-4E1B-B09D-CE6E5A24E27B}" dt="2024-04-03T09:24:23.580" v="434" actId="27636"/>
          <ac:spMkLst>
            <pc:docMk/>
            <pc:sldMk cId="2734763439" sldId="262"/>
            <ac:spMk id="13" creationId="{AC2D22B7-9108-62B6-ABAD-6E92F1232D2F}"/>
          </ac:spMkLst>
        </pc:spChg>
        <pc:spChg chg="add del">
          <ac:chgData name="Carolina Ramos" userId="98776216e67c81b9" providerId="LiveId" clId="{C9EA3E05-C42A-4E1B-B09D-CE6E5A24E27B}" dt="2024-04-03T08:42:15.097" v="3" actId="700"/>
          <ac:spMkLst>
            <pc:docMk/>
            <pc:sldMk cId="2734763439" sldId="262"/>
            <ac:spMk id="32" creationId="{C7F2E4D6-EF46-1C43-8F3E-3620C3C83F36}"/>
          </ac:spMkLst>
        </pc:spChg>
        <pc:spChg chg="add del">
          <ac:chgData name="Carolina Ramos" userId="98776216e67c81b9" providerId="LiveId" clId="{C9EA3E05-C42A-4E1B-B09D-CE6E5A24E27B}" dt="2024-04-03T08:45:48.167" v="87" actId="26606"/>
          <ac:spMkLst>
            <pc:docMk/>
            <pc:sldMk cId="2734763439" sldId="262"/>
            <ac:spMk id="51" creationId="{4EFE82FE-7465-AE46-88DF-34D347E83B84}"/>
          </ac:spMkLst>
        </pc:spChg>
        <pc:spChg chg="add del">
          <ac:chgData name="Carolina Ramos" userId="98776216e67c81b9" providerId="LiveId" clId="{C9EA3E05-C42A-4E1B-B09D-CE6E5A24E27B}" dt="2024-04-03T08:45:50.442" v="89" actId="26606"/>
          <ac:spMkLst>
            <pc:docMk/>
            <pc:sldMk cId="2734763439" sldId="262"/>
            <ac:spMk id="76" creationId="{4EFE82FE-7465-AE46-88DF-34D347E83B84}"/>
          </ac:spMkLst>
        </pc:spChg>
        <pc:spChg chg="add del">
          <ac:chgData name="Carolina Ramos" userId="98776216e67c81b9" providerId="LiveId" clId="{C9EA3E05-C42A-4E1B-B09D-CE6E5A24E27B}" dt="2024-04-03T08:45:53.147" v="91" actId="26606"/>
          <ac:spMkLst>
            <pc:docMk/>
            <pc:sldMk cId="2734763439" sldId="262"/>
            <ac:spMk id="86" creationId="{C7F2E4D6-EF46-1C43-8F3E-3620C3C83F36}"/>
          </ac:spMkLst>
        </pc:spChg>
        <pc:spChg chg="add del">
          <ac:chgData name="Carolina Ramos" userId="98776216e67c81b9" providerId="LiveId" clId="{C9EA3E05-C42A-4E1B-B09D-CE6E5A24E27B}" dt="2024-04-03T08:45:58.246" v="93" actId="26606"/>
          <ac:spMkLst>
            <pc:docMk/>
            <pc:sldMk cId="2734763439" sldId="262"/>
            <ac:spMk id="105" creationId="{4EFE82FE-7465-AE46-88DF-34D347E83B84}"/>
          </ac:spMkLst>
        </pc:spChg>
        <pc:spChg chg="add del">
          <ac:chgData name="Carolina Ramos" userId="98776216e67c81b9" providerId="LiveId" clId="{C9EA3E05-C42A-4E1B-B09D-CE6E5A24E27B}" dt="2024-04-03T08:50:33.388" v="164" actId="26606"/>
          <ac:spMkLst>
            <pc:docMk/>
            <pc:sldMk cId="2734763439" sldId="262"/>
            <ac:spMk id="114" creationId="{4EFE82FE-7465-AE46-88DF-34D347E83B84}"/>
          </ac:spMkLst>
        </pc:spChg>
        <pc:spChg chg="add del">
          <ac:chgData name="Carolina Ramos" userId="98776216e67c81b9" providerId="LiveId" clId="{C9EA3E05-C42A-4E1B-B09D-CE6E5A24E27B}" dt="2024-04-03T08:50:59.250" v="170" actId="26606"/>
          <ac:spMkLst>
            <pc:docMk/>
            <pc:sldMk cId="2734763439" sldId="262"/>
            <ac:spMk id="140" creationId="{4EFE82FE-7465-AE46-88DF-34D347E83B84}"/>
          </ac:spMkLst>
        </pc:spChg>
        <pc:spChg chg="add del">
          <ac:chgData name="Carolina Ramos" userId="98776216e67c81b9" providerId="LiveId" clId="{C9EA3E05-C42A-4E1B-B09D-CE6E5A24E27B}" dt="2024-04-03T08:50:53.863" v="167" actId="26606"/>
          <ac:spMkLst>
            <pc:docMk/>
            <pc:sldMk cId="2734763439" sldId="262"/>
            <ac:spMk id="170" creationId="{4EFE82FE-7465-AE46-88DF-34D347E83B84}"/>
          </ac:spMkLst>
        </pc:spChg>
        <pc:spChg chg="add del">
          <ac:chgData name="Carolina Ramos" userId="98776216e67c81b9" providerId="LiveId" clId="{C9EA3E05-C42A-4E1B-B09D-CE6E5A24E27B}" dt="2024-04-03T08:50:59.239" v="169" actId="26606"/>
          <ac:spMkLst>
            <pc:docMk/>
            <pc:sldMk cId="2734763439" sldId="262"/>
            <ac:spMk id="195" creationId="{C7F2E4D6-EF46-1C43-8F3E-3620C3C83F36}"/>
          </ac:spMkLst>
        </pc:spChg>
        <pc:spChg chg="add del">
          <ac:chgData name="Carolina Ramos" userId="98776216e67c81b9" providerId="LiveId" clId="{C9EA3E05-C42A-4E1B-B09D-CE6E5A24E27B}" dt="2024-04-03T08:51:09.514" v="173" actId="26606"/>
          <ac:spMkLst>
            <pc:docMk/>
            <pc:sldMk cId="2734763439" sldId="262"/>
            <ac:spMk id="204" creationId="{4EFE82FE-7465-AE46-88DF-34D347E83B84}"/>
          </ac:spMkLst>
        </pc:spChg>
        <pc:spChg chg="add del">
          <ac:chgData name="Carolina Ramos" userId="98776216e67c81b9" providerId="LiveId" clId="{C9EA3E05-C42A-4E1B-B09D-CE6E5A24E27B}" dt="2024-04-03T08:51:20.231" v="178" actId="26606"/>
          <ac:spMkLst>
            <pc:docMk/>
            <pc:sldMk cId="2734763439" sldId="262"/>
            <ac:spMk id="228" creationId="{4EFE82FE-7465-AE46-88DF-34D347E83B84}"/>
          </ac:spMkLst>
        </pc:spChg>
        <pc:spChg chg="add del">
          <ac:chgData name="Carolina Ramos" userId="98776216e67c81b9" providerId="LiveId" clId="{C9EA3E05-C42A-4E1B-B09D-CE6E5A24E27B}" dt="2024-04-03T08:51:20.221" v="177" actId="26606"/>
          <ac:spMkLst>
            <pc:docMk/>
            <pc:sldMk cId="2734763439" sldId="262"/>
            <ac:spMk id="258" creationId="{4EFE82FE-7465-AE46-88DF-34D347E83B84}"/>
          </ac:spMkLst>
        </pc:spChg>
        <pc:spChg chg="add del">
          <ac:chgData name="Carolina Ramos" userId="98776216e67c81b9" providerId="LiveId" clId="{C9EA3E05-C42A-4E1B-B09D-CE6E5A24E27B}" dt="2024-04-03T08:56:03.843" v="250" actId="26606"/>
          <ac:spMkLst>
            <pc:docMk/>
            <pc:sldMk cId="2734763439" sldId="262"/>
            <ac:spMk id="283" creationId="{C7F2E4D6-EF46-1C43-8F3E-3620C3C83F36}"/>
          </ac:spMkLst>
        </pc:spChg>
        <pc:spChg chg="add del">
          <ac:chgData name="Carolina Ramos" userId="98776216e67c81b9" providerId="LiveId" clId="{C9EA3E05-C42A-4E1B-B09D-CE6E5A24E27B}" dt="2024-04-03T08:55:50.103" v="243" actId="26606"/>
          <ac:spMkLst>
            <pc:docMk/>
            <pc:sldMk cId="2734763439" sldId="262"/>
            <ac:spMk id="311" creationId="{4EFE82FE-7465-AE46-88DF-34D347E83B84}"/>
          </ac:spMkLst>
        </pc:spChg>
        <pc:spChg chg="add del">
          <ac:chgData name="Carolina Ramos" userId="98776216e67c81b9" providerId="LiveId" clId="{C9EA3E05-C42A-4E1B-B09D-CE6E5A24E27B}" dt="2024-04-03T08:55:56.051" v="245" actId="26606"/>
          <ac:spMkLst>
            <pc:docMk/>
            <pc:sldMk cId="2734763439" sldId="262"/>
            <ac:spMk id="336" creationId="{C7F2E4D6-EF46-1C43-8F3E-3620C3C83F36}"/>
          </ac:spMkLst>
        </pc:spChg>
        <pc:spChg chg="add del">
          <ac:chgData name="Carolina Ramos" userId="98776216e67c81b9" providerId="LiveId" clId="{C9EA3E05-C42A-4E1B-B09D-CE6E5A24E27B}" dt="2024-04-03T08:56:00.787" v="247" actId="26606"/>
          <ac:spMkLst>
            <pc:docMk/>
            <pc:sldMk cId="2734763439" sldId="262"/>
            <ac:spMk id="346" creationId="{C7F2E4D6-EF46-1C43-8F3E-3620C3C83F36}"/>
          </ac:spMkLst>
        </pc:spChg>
        <pc:spChg chg="add del">
          <ac:chgData name="Carolina Ramos" userId="98776216e67c81b9" providerId="LiveId" clId="{C9EA3E05-C42A-4E1B-B09D-CE6E5A24E27B}" dt="2024-04-03T08:56:03.831" v="249" actId="26606"/>
          <ac:spMkLst>
            <pc:docMk/>
            <pc:sldMk cId="2734763439" sldId="262"/>
            <ac:spMk id="367" creationId="{C7F2E4D6-EF46-1C43-8F3E-3620C3C83F36}"/>
          </ac:spMkLst>
        </pc:spChg>
        <pc:spChg chg="add">
          <ac:chgData name="Carolina Ramos" userId="98776216e67c81b9" providerId="LiveId" clId="{C9EA3E05-C42A-4E1B-B09D-CE6E5A24E27B}" dt="2024-04-03T08:56:03.843" v="250" actId="26606"/>
          <ac:spMkLst>
            <pc:docMk/>
            <pc:sldMk cId="2734763439" sldId="262"/>
            <ac:spMk id="377" creationId="{C7F2E4D6-EF46-1C43-8F3E-3620C3C83F36}"/>
          </ac:spMkLst>
        </pc:spChg>
        <pc:grpChg chg="add del">
          <ac:chgData name="Carolina Ramos" userId="98776216e67c81b9" providerId="LiveId" clId="{C9EA3E05-C42A-4E1B-B09D-CE6E5A24E27B}" dt="2024-04-03T08:42:15.097" v="3" actId="700"/>
          <ac:grpSpMkLst>
            <pc:docMk/>
            <pc:sldMk cId="2734763439" sldId="262"/>
            <ac:grpSpMk id="15" creationId="{F0CAFDA3-320A-C24D-A7A1-20C1267EC987}"/>
          </ac:grpSpMkLst>
        </pc:grpChg>
        <pc:grpChg chg="add del">
          <ac:chgData name="Carolina Ramos" userId="98776216e67c81b9" providerId="LiveId" clId="{C9EA3E05-C42A-4E1B-B09D-CE6E5A24E27B}" dt="2024-04-03T08:45:48.167" v="87" actId="26606"/>
          <ac:grpSpMkLst>
            <pc:docMk/>
            <pc:sldMk cId="2734763439" sldId="262"/>
            <ac:grpSpMk id="31" creationId="{F0CAFDA3-320A-C24D-A7A1-20C1267EC987}"/>
          </ac:grpSpMkLst>
        </pc:grpChg>
        <pc:grpChg chg="add del">
          <ac:chgData name="Carolina Ramos" userId="98776216e67c81b9" providerId="LiveId" clId="{C9EA3E05-C42A-4E1B-B09D-CE6E5A24E27B}" dt="2024-04-03T08:45:48.167" v="87" actId="26606"/>
          <ac:grpSpMkLst>
            <pc:docMk/>
            <pc:sldMk cId="2734763439" sldId="262"/>
            <ac:grpSpMk id="53" creationId="{1B5E71B3-7269-894E-A00B-31D341365FC9}"/>
          </ac:grpSpMkLst>
        </pc:grpChg>
        <pc:grpChg chg="add del">
          <ac:chgData name="Carolina Ramos" userId="98776216e67c81b9" providerId="LiveId" clId="{C9EA3E05-C42A-4E1B-B09D-CE6E5A24E27B}" dt="2024-04-03T08:45:53.147" v="91" actId="26606"/>
          <ac:grpSpMkLst>
            <pc:docMk/>
            <pc:sldMk cId="2734763439" sldId="262"/>
            <ac:grpSpMk id="55" creationId="{0D40C408-1C95-CC45-87A7-61CE8B1F9362}"/>
          </ac:grpSpMkLst>
        </pc:grpChg>
        <pc:grpChg chg="add del">
          <ac:chgData name="Carolina Ramos" userId="98776216e67c81b9" providerId="LiveId" clId="{C9EA3E05-C42A-4E1B-B09D-CE6E5A24E27B}" dt="2024-04-03T08:45:50.442" v="89" actId="26606"/>
          <ac:grpSpMkLst>
            <pc:docMk/>
            <pc:sldMk cId="2734763439" sldId="262"/>
            <ac:grpSpMk id="61" creationId="{F0CAFDA3-320A-C24D-A7A1-20C1267EC987}"/>
          </ac:grpSpMkLst>
        </pc:grpChg>
        <pc:grpChg chg="add del">
          <ac:chgData name="Carolina Ramos" userId="98776216e67c81b9" providerId="LiveId" clId="{C9EA3E05-C42A-4E1B-B09D-CE6E5A24E27B}" dt="2024-04-03T08:45:50.442" v="89" actId="26606"/>
          <ac:grpSpMkLst>
            <pc:docMk/>
            <pc:sldMk cId="2734763439" sldId="262"/>
            <ac:grpSpMk id="77" creationId="{1B5E71B3-7269-894E-A00B-31D341365FC9}"/>
          </ac:grpSpMkLst>
        </pc:grpChg>
        <pc:grpChg chg="add del">
          <ac:chgData name="Carolina Ramos" userId="98776216e67c81b9" providerId="LiveId" clId="{C9EA3E05-C42A-4E1B-B09D-CE6E5A24E27B}" dt="2024-04-03T08:45:53.147" v="91" actId="26606"/>
          <ac:grpSpMkLst>
            <pc:docMk/>
            <pc:sldMk cId="2734763439" sldId="262"/>
            <ac:grpSpMk id="84" creationId="{F0CAFDA3-320A-C24D-A7A1-20C1267EC987}"/>
          </ac:grpSpMkLst>
        </pc:grpChg>
        <pc:grpChg chg="add del">
          <ac:chgData name="Carolina Ramos" userId="98776216e67c81b9" providerId="LiveId" clId="{C9EA3E05-C42A-4E1B-B09D-CE6E5A24E27B}" dt="2024-04-03T08:45:58.246" v="93" actId="26606"/>
          <ac:grpSpMkLst>
            <pc:docMk/>
            <pc:sldMk cId="2734763439" sldId="262"/>
            <ac:grpSpMk id="90" creationId="{F0CAFDA3-320A-C24D-A7A1-20C1267EC987}"/>
          </ac:grpSpMkLst>
        </pc:grpChg>
        <pc:grpChg chg="add del">
          <ac:chgData name="Carolina Ramos" userId="98776216e67c81b9" providerId="LiveId" clId="{C9EA3E05-C42A-4E1B-B09D-CE6E5A24E27B}" dt="2024-04-03T08:45:58.246" v="93" actId="26606"/>
          <ac:grpSpMkLst>
            <pc:docMk/>
            <pc:sldMk cId="2734763439" sldId="262"/>
            <ac:grpSpMk id="106" creationId="{1B5E71B3-7269-894E-A00B-31D341365FC9}"/>
          </ac:grpSpMkLst>
        </pc:grpChg>
        <pc:grpChg chg="add del">
          <ac:chgData name="Carolina Ramos" userId="98776216e67c81b9" providerId="LiveId" clId="{C9EA3E05-C42A-4E1B-B09D-CE6E5A24E27B}" dt="2024-04-03T08:50:33.388" v="164" actId="26606"/>
          <ac:grpSpMkLst>
            <pc:docMk/>
            <pc:sldMk cId="2734763439" sldId="262"/>
            <ac:grpSpMk id="112" creationId="{F0CAFDA3-320A-C24D-A7A1-20C1267EC987}"/>
          </ac:grpSpMkLst>
        </pc:grpChg>
        <pc:grpChg chg="add del">
          <ac:chgData name="Carolina Ramos" userId="98776216e67c81b9" providerId="LiveId" clId="{C9EA3E05-C42A-4E1B-B09D-CE6E5A24E27B}" dt="2024-04-03T08:50:33.388" v="164" actId="26606"/>
          <ac:grpSpMkLst>
            <pc:docMk/>
            <pc:sldMk cId="2734763439" sldId="262"/>
            <ac:grpSpMk id="115" creationId="{1B5E71B3-7269-894E-A00B-31D341365FC9}"/>
          </ac:grpSpMkLst>
        </pc:grpChg>
        <pc:grpChg chg="add del">
          <ac:chgData name="Carolina Ramos" userId="98776216e67c81b9" providerId="LiveId" clId="{C9EA3E05-C42A-4E1B-B09D-CE6E5A24E27B}" dt="2024-04-03T08:50:59.250" v="170" actId="26606"/>
          <ac:grpSpMkLst>
            <pc:docMk/>
            <pc:sldMk cId="2734763439" sldId="262"/>
            <ac:grpSpMk id="123" creationId="{F0CAFDA3-320A-C24D-A7A1-20C1267EC987}"/>
          </ac:grpSpMkLst>
        </pc:grpChg>
        <pc:grpChg chg="add del">
          <ac:chgData name="Carolina Ramos" userId="98776216e67c81b9" providerId="LiveId" clId="{C9EA3E05-C42A-4E1B-B09D-CE6E5A24E27B}" dt="2024-04-03T08:50:59.250" v="170" actId="26606"/>
          <ac:grpSpMkLst>
            <pc:docMk/>
            <pc:sldMk cId="2734763439" sldId="262"/>
            <ac:grpSpMk id="142" creationId="{1B5E71B3-7269-894E-A00B-31D341365FC9}"/>
          </ac:grpSpMkLst>
        </pc:grpChg>
        <pc:grpChg chg="add del">
          <ac:chgData name="Carolina Ramos" userId="98776216e67c81b9" providerId="LiveId" clId="{C9EA3E05-C42A-4E1B-B09D-CE6E5A24E27B}" dt="2024-04-03T08:50:53.863" v="167" actId="26606"/>
          <ac:grpSpMkLst>
            <pc:docMk/>
            <pc:sldMk cId="2734763439" sldId="262"/>
            <ac:grpSpMk id="153" creationId="{F0CAFDA3-320A-C24D-A7A1-20C1267EC987}"/>
          </ac:grpSpMkLst>
        </pc:grpChg>
        <pc:grpChg chg="add del">
          <ac:chgData name="Carolina Ramos" userId="98776216e67c81b9" providerId="LiveId" clId="{C9EA3E05-C42A-4E1B-B09D-CE6E5A24E27B}" dt="2024-04-03T08:50:53.863" v="167" actId="26606"/>
          <ac:grpSpMkLst>
            <pc:docMk/>
            <pc:sldMk cId="2734763439" sldId="262"/>
            <ac:grpSpMk id="172" creationId="{1B5E71B3-7269-894E-A00B-31D341365FC9}"/>
          </ac:grpSpMkLst>
        </pc:grpChg>
        <pc:grpChg chg="add del">
          <ac:chgData name="Carolina Ramos" userId="98776216e67c81b9" providerId="LiveId" clId="{C9EA3E05-C42A-4E1B-B09D-CE6E5A24E27B}" dt="2024-04-03T08:50:59.239" v="169" actId="26606"/>
          <ac:grpSpMkLst>
            <pc:docMk/>
            <pc:sldMk cId="2734763439" sldId="262"/>
            <ac:grpSpMk id="180" creationId="{F0CAFDA3-320A-C24D-A7A1-20C1267EC987}"/>
          </ac:grpSpMkLst>
        </pc:grpChg>
        <pc:grpChg chg="add del">
          <ac:chgData name="Carolina Ramos" userId="98776216e67c81b9" providerId="LiveId" clId="{C9EA3E05-C42A-4E1B-B09D-CE6E5A24E27B}" dt="2024-04-03T08:50:59.239" v="169" actId="26606"/>
          <ac:grpSpMkLst>
            <pc:docMk/>
            <pc:sldMk cId="2734763439" sldId="262"/>
            <ac:grpSpMk id="197" creationId="{0D40C408-1C95-CC45-87A7-61CE8B1F9362}"/>
          </ac:grpSpMkLst>
        </pc:grpChg>
        <pc:grpChg chg="add del">
          <ac:chgData name="Carolina Ramos" userId="98776216e67c81b9" providerId="LiveId" clId="{C9EA3E05-C42A-4E1B-B09D-CE6E5A24E27B}" dt="2024-04-03T08:51:09.514" v="173" actId="26606"/>
          <ac:grpSpMkLst>
            <pc:docMk/>
            <pc:sldMk cId="2734763439" sldId="262"/>
            <ac:grpSpMk id="202" creationId="{F0CAFDA3-320A-C24D-A7A1-20C1267EC987}"/>
          </ac:grpSpMkLst>
        </pc:grpChg>
        <pc:grpChg chg="add del">
          <ac:chgData name="Carolina Ramos" userId="98776216e67c81b9" providerId="LiveId" clId="{C9EA3E05-C42A-4E1B-B09D-CE6E5A24E27B}" dt="2024-04-03T08:51:09.514" v="173" actId="26606"/>
          <ac:grpSpMkLst>
            <pc:docMk/>
            <pc:sldMk cId="2734763439" sldId="262"/>
            <ac:grpSpMk id="205" creationId="{1B5E71B3-7269-894E-A00B-31D341365FC9}"/>
          </ac:grpSpMkLst>
        </pc:grpChg>
        <pc:grpChg chg="add del">
          <ac:chgData name="Carolina Ramos" userId="98776216e67c81b9" providerId="LiveId" clId="{C9EA3E05-C42A-4E1B-B09D-CE6E5A24E27B}" dt="2024-04-03T08:51:20.231" v="178" actId="26606"/>
          <ac:grpSpMkLst>
            <pc:docMk/>
            <pc:sldMk cId="2734763439" sldId="262"/>
            <ac:grpSpMk id="211" creationId="{F0CAFDA3-320A-C24D-A7A1-20C1267EC987}"/>
          </ac:grpSpMkLst>
        </pc:grpChg>
        <pc:grpChg chg="add del">
          <ac:chgData name="Carolina Ramos" userId="98776216e67c81b9" providerId="LiveId" clId="{C9EA3E05-C42A-4E1B-B09D-CE6E5A24E27B}" dt="2024-04-03T08:51:20.231" v="178" actId="26606"/>
          <ac:grpSpMkLst>
            <pc:docMk/>
            <pc:sldMk cId="2734763439" sldId="262"/>
            <ac:grpSpMk id="230" creationId="{1B5E71B3-7269-894E-A00B-31D341365FC9}"/>
          </ac:grpSpMkLst>
        </pc:grpChg>
        <pc:grpChg chg="add del">
          <ac:chgData name="Carolina Ramos" userId="98776216e67c81b9" providerId="LiveId" clId="{C9EA3E05-C42A-4E1B-B09D-CE6E5A24E27B}" dt="2024-04-03T08:51:20.221" v="177" actId="26606"/>
          <ac:grpSpMkLst>
            <pc:docMk/>
            <pc:sldMk cId="2734763439" sldId="262"/>
            <ac:grpSpMk id="241" creationId="{F0CAFDA3-320A-C24D-A7A1-20C1267EC987}"/>
          </ac:grpSpMkLst>
        </pc:grpChg>
        <pc:grpChg chg="add del">
          <ac:chgData name="Carolina Ramos" userId="98776216e67c81b9" providerId="LiveId" clId="{C9EA3E05-C42A-4E1B-B09D-CE6E5A24E27B}" dt="2024-04-03T08:51:20.221" v="177" actId="26606"/>
          <ac:grpSpMkLst>
            <pc:docMk/>
            <pc:sldMk cId="2734763439" sldId="262"/>
            <ac:grpSpMk id="260" creationId="{1B5E71B3-7269-894E-A00B-31D341365FC9}"/>
          </ac:grpSpMkLst>
        </pc:grpChg>
        <pc:grpChg chg="add del">
          <ac:chgData name="Carolina Ramos" userId="98776216e67c81b9" providerId="LiveId" clId="{C9EA3E05-C42A-4E1B-B09D-CE6E5A24E27B}" dt="2024-04-03T08:56:03.843" v="250" actId="26606"/>
          <ac:grpSpMkLst>
            <pc:docMk/>
            <pc:sldMk cId="2734763439" sldId="262"/>
            <ac:grpSpMk id="268" creationId="{F0CAFDA3-320A-C24D-A7A1-20C1267EC987}"/>
          </ac:grpSpMkLst>
        </pc:grpChg>
        <pc:grpChg chg="add del">
          <ac:chgData name="Carolina Ramos" userId="98776216e67c81b9" providerId="LiveId" clId="{C9EA3E05-C42A-4E1B-B09D-CE6E5A24E27B}" dt="2024-04-03T08:56:03.843" v="250" actId="26606"/>
          <ac:grpSpMkLst>
            <pc:docMk/>
            <pc:sldMk cId="2734763439" sldId="262"/>
            <ac:grpSpMk id="284" creationId="{97620302-BEE8-1447-8324-5F4178AA169B}"/>
          </ac:grpSpMkLst>
        </pc:grpChg>
        <pc:grpChg chg="add del">
          <ac:chgData name="Carolina Ramos" userId="98776216e67c81b9" providerId="LiveId" clId="{C9EA3E05-C42A-4E1B-B09D-CE6E5A24E27B}" dt="2024-04-03T08:55:50.103" v="243" actId="26606"/>
          <ac:grpSpMkLst>
            <pc:docMk/>
            <pc:sldMk cId="2734763439" sldId="262"/>
            <ac:grpSpMk id="294" creationId="{F0CAFDA3-320A-C24D-A7A1-20C1267EC987}"/>
          </ac:grpSpMkLst>
        </pc:grpChg>
        <pc:grpChg chg="add del">
          <ac:chgData name="Carolina Ramos" userId="98776216e67c81b9" providerId="LiveId" clId="{C9EA3E05-C42A-4E1B-B09D-CE6E5A24E27B}" dt="2024-04-03T08:55:50.103" v="243" actId="26606"/>
          <ac:grpSpMkLst>
            <pc:docMk/>
            <pc:sldMk cId="2734763439" sldId="262"/>
            <ac:grpSpMk id="313" creationId="{1B5E71B3-7269-894E-A00B-31D341365FC9}"/>
          </ac:grpSpMkLst>
        </pc:grpChg>
        <pc:grpChg chg="add del">
          <ac:chgData name="Carolina Ramos" userId="98776216e67c81b9" providerId="LiveId" clId="{C9EA3E05-C42A-4E1B-B09D-CE6E5A24E27B}" dt="2024-04-03T08:56:00.787" v="247" actId="26606"/>
          <ac:grpSpMkLst>
            <pc:docMk/>
            <pc:sldMk cId="2734763439" sldId="262"/>
            <ac:grpSpMk id="315" creationId="{3FCE1FB7-7E83-C242-A5AD-4646FBE1C99B}"/>
          </ac:grpSpMkLst>
        </pc:grpChg>
        <pc:grpChg chg="add del">
          <ac:chgData name="Carolina Ramos" userId="98776216e67c81b9" providerId="LiveId" clId="{C9EA3E05-C42A-4E1B-B09D-CE6E5A24E27B}" dt="2024-04-03T08:55:56.051" v="245" actId="26606"/>
          <ac:grpSpMkLst>
            <pc:docMk/>
            <pc:sldMk cId="2734763439" sldId="262"/>
            <ac:grpSpMk id="321" creationId="{F0CAFDA3-320A-C24D-A7A1-20C1267EC987}"/>
          </ac:grpSpMkLst>
        </pc:grpChg>
        <pc:grpChg chg="add del">
          <ac:chgData name="Carolina Ramos" userId="98776216e67c81b9" providerId="LiveId" clId="{C9EA3E05-C42A-4E1B-B09D-CE6E5A24E27B}" dt="2024-04-03T08:55:56.051" v="245" actId="26606"/>
          <ac:grpSpMkLst>
            <pc:docMk/>
            <pc:sldMk cId="2734763439" sldId="262"/>
            <ac:grpSpMk id="337" creationId="{D77D276D-CA9B-9446-A765-86D888D1FA18}"/>
          </ac:grpSpMkLst>
        </pc:grpChg>
        <pc:grpChg chg="add del">
          <ac:chgData name="Carolina Ramos" userId="98776216e67c81b9" providerId="LiveId" clId="{C9EA3E05-C42A-4E1B-B09D-CE6E5A24E27B}" dt="2024-04-03T08:56:00.787" v="247" actId="26606"/>
          <ac:grpSpMkLst>
            <pc:docMk/>
            <pc:sldMk cId="2734763439" sldId="262"/>
            <ac:grpSpMk id="344" creationId="{F0CAFDA3-320A-C24D-A7A1-20C1267EC987}"/>
          </ac:grpSpMkLst>
        </pc:grpChg>
        <pc:grpChg chg="add del">
          <ac:chgData name="Carolina Ramos" userId="98776216e67c81b9" providerId="LiveId" clId="{C9EA3E05-C42A-4E1B-B09D-CE6E5A24E27B}" dt="2024-04-03T08:56:03.831" v="249" actId="26606"/>
          <ac:grpSpMkLst>
            <pc:docMk/>
            <pc:sldMk cId="2734763439" sldId="262"/>
            <ac:grpSpMk id="352" creationId="{F0CAFDA3-320A-C24D-A7A1-20C1267EC987}"/>
          </ac:grpSpMkLst>
        </pc:grpChg>
        <pc:grpChg chg="add del">
          <ac:chgData name="Carolina Ramos" userId="98776216e67c81b9" providerId="LiveId" clId="{C9EA3E05-C42A-4E1B-B09D-CE6E5A24E27B}" dt="2024-04-03T08:56:03.831" v="249" actId="26606"/>
          <ac:grpSpMkLst>
            <pc:docMk/>
            <pc:sldMk cId="2734763439" sldId="262"/>
            <ac:grpSpMk id="369" creationId="{2ACBB827-9A2D-D449-9686-F47D2A20EFE1}"/>
          </ac:grpSpMkLst>
        </pc:grpChg>
        <pc:grpChg chg="add">
          <ac:chgData name="Carolina Ramos" userId="98776216e67c81b9" providerId="LiveId" clId="{C9EA3E05-C42A-4E1B-B09D-CE6E5A24E27B}" dt="2024-04-03T08:56:03.843" v="250" actId="26606"/>
          <ac:grpSpMkLst>
            <pc:docMk/>
            <pc:sldMk cId="2734763439" sldId="262"/>
            <ac:grpSpMk id="375" creationId="{F0CAFDA3-320A-C24D-A7A1-20C1267EC987}"/>
          </ac:grpSpMkLst>
        </pc:grpChg>
        <pc:grpChg chg="add">
          <ac:chgData name="Carolina Ramos" userId="98776216e67c81b9" providerId="LiveId" clId="{C9EA3E05-C42A-4E1B-B09D-CE6E5A24E27B}" dt="2024-04-03T08:56:03.843" v="250" actId="26606"/>
          <ac:grpSpMkLst>
            <pc:docMk/>
            <pc:sldMk cId="2734763439" sldId="262"/>
            <ac:grpSpMk id="379" creationId="{0D40C408-1C95-CC45-87A7-61CE8B1F9362}"/>
          </ac:grpSpMkLst>
        </pc:grpChg>
        <pc:picChg chg="del">
          <ac:chgData name="Carolina Ramos" userId="98776216e67c81b9" providerId="LiveId" clId="{C9EA3E05-C42A-4E1B-B09D-CE6E5A24E27B}" dt="2024-04-03T08:42:26.136" v="5" actId="478"/>
          <ac:picMkLst>
            <pc:docMk/>
            <pc:sldMk cId="2734763439" sldId="262"/>
            <ac:picMk id="8" creationId="{D5DF611E-EA00-B332-DFC4-712780E3E8A4}"/>
          </ac:picMkLst>
        </pc:picChg>
        <pc:picChg chg="del">
          <ac:chgData name="Carolina Ramos" userId="98776216e67c81b9" providerId="LiveId" clId="{C9EA3E05-C42A-4E1B-B09D-CE6E5A24E27B}" dt="2024-04-03T08:42:28.513" v="6" actId="478"/>
          <ac:picMkLst>
            <pc:docMk/>
            <pc:sldMk cId="2734763439" sldId="262"/>
            <ac:picMk id="10" creationId="{85912A33-C21B-73F2-89E2-0C8395F7024B}"/>
          </ac:picMkLst>
        </pc:picChg>
        <pc:picChg chg="add mod ord">
          <ac:chgData name="Carolina Ramos" userId="98776216e67c81b9" providerId="LiveId" clId="{C9EA3E05-C42A-4E1B-B09D-CE6E5A24E27B}" dt="2024-04-03T08:56:03.843" v="250" actId="26606"/>
          <ac:picMkLst>
            <pc:docMk/>
            <pc:sldMk cId="2734763439" sldId="262"/>
            <ac:picMk id="29" creationId="{B2039D9D-A6C6-CD89-9FB2-0CAB5789B508}"/>
          </ac:picMkLst>
        </pc:picChg>
        <pc:cxnChg chg="add del">
          <ac:chgData name="Carolina Ramos" userId="98776216e67c81b9" providerId="LiveId" clId="{C9EA3E05-C42A-4E1B-B09D-CE6E5A24E27B}" dt="2024-04-03T08:42:15.097" v="3" actId="700"/>
          <ac:cxnSpMkLst>
            <pc:docMk/>
            <pc:sldMk cId="2734763439" sldId="262"/>
            <ac:cxnSpMk id="30" creationId="{8231D73A-BA91-794F-8C09-4F4B41A6D08B}"/>
          </ac:cxnSpMkLst>
        </pc:cxnChg>
        <pc:cxnChg chg="add del">
          <ac:chgData name="Carolina Ramos" userId="98776216e67c81b9" providerId="LiveId" clId="{C9EA3E05-C42A-4E1B-B09D-CE6E5A24E27B}" dt="2024-04-03T08:42:15.097" v="3" actId="700"/>
          <ac:cxnSpMkLst>
            <pc:docMk/>
            <pc:sldMk cId="2734763439" sldId="262"/>
            <ac:cxnSpMk id="34" creationId="{65824CF1-E973-7D48-9ECB-68CF79EC0DEF}"/>
          </ac:cxnSpMkLst>
        </pc:cxnChg>
        <pc:cxnChg chg="add del">
          <ac:chgData name="Carolina Ramos" userId="98776216e67c81b9" providerId="LiveId" clId="{C9EA3E05-C42A-4E1B-B09D-CE6E5A24E27B}" dt="2024-04-03T08:45:48.167" v="87" actId="26606"/>
          <ac:cxnSpMkLst>
            <pc:docMk/>
            <pc:sldMk cId="2734763439" sldId="262"/>
            <ac:cxnSpMk id="49" creationId="{8231D73A-BA91-794F-8C09-4F4B41A6D08B}"/>
          </ac:cxnSpMkLst>
        </pc:cxnChg>
        <pc:cxnChg chg="add del">
          <ac:chgData name="Carolina Ramos" userId="98776216e67c81b9" providerId="LiveId" clId="{C9EA3E05-C42A-4E1B-B09D-CE6E5A24E27B}" dt="2024-04-03T08:45:48.167" v="87" actId="26606"/>
          <ac:cxnSpMkLst>
            <pc:docMk/>
            <pc:sldMk cId="2734763439" sldId="262"/>
            <ac:cxnSpMk id="59" creationId="{A0A01F17-907D-3541-BBAF-A33828880DCE}"/>
          </ac:cxnSpMkLst>
        </pc:cxnChg>
        <pc:cxnChg chg="add del">
          <ac:chgData name="Carolina Ramos" userId="98776216e67c81b9" providerId="LiveId" clId="{C9EA3E05-C42A-4E1B-B09D-CE6E5A24E27B}" dt="2024-04-03T08:45:50.442" v="89" actId="26606"/>
          <ac:cxnSpMkLst>
            <pc:docMk/>
            <pc:sldMk cId="2734763439" sldId="262"/>
            <ac:cxnSpMk id="75" creationId="{8231D73A-BA91-794F-8C09-4F4B41A6D08B}"/>
          </ac:cxnSpMkLst>
        </pc:cxnChg>
        <pc:cxnChg chg="add del">
          <ac:chgData name="Carolina Ramos" userId="98776216e67c81b9" providerId="LiveId" clId="{C9EA3E05-C42A-4E1B-B09D-CE6E5A24E27B}" dt="2024-04-03T08:45:50.442" v="89" actId="26606"/>
          <ac:cxnSpMkLst>
            <pc:docMk/>
            <pc:sldMk cId="2734763439" sldId="262"/>
            <ac:cxnSpMk id="82" creationId="{EEA70831-9A8D-3B4D-8EA5-EE32F93E94E9}"/>
          </ac:cxnSpMkLst>
        </pc:cxnChg>
        <pc:cxnChg chg="add del">
          <ac:chgData name="Carolina Ramos" userId="98776216e67c81b9" providerId="LiveId" clId="{C9EA3E05-C42A-4E1B-B09D-CE6E5A24E27B}" dt="2024-04-03T08:45:53.147" v="91" actId="26606"/>
          <ac:cxnSpMkLst>
            <pc:docMk/>
            <pc:sldMk cId="2734763439" sldId="262"/>
            <ac:cxnSpMk id="85" creationId="{8231D73A-BA91-794F-8C09-4F4B41A6D08B}"/>
          </ac:cxnSpMkLst>
        </pc:cxnChg>
        <pc:cxnChg chg="add del">
          <ac:chgData name="Carolina Ramos" userId="98776216e67c81b9" providerId="LiveId" clId="{C9EA3E05-C42A-4E1B-B09D-CE6E5A24E27B}" dt="2024-04-03T08:45:53.147" v="91" actId="26606"/>
          <ac:cxnSpMkLst>
            <pc:docMk/>
            <pc:sldMk cId="2734763439" sldId="262"/>
            <ac:cxnSpMk id="87" creationId="{BF3CF3DF-4809-5B42-9F22-981391379297}"/>
          </ac:cxnSpMkLst>
        </pc:cxnChg>
        <pc:cxnChg chg="add del">
          <ac:chgData name="Carolina Ramos" userId="98776216e67c81b9" providerId="LiveId" clId="{C9EA3E05-C42A-4E1B-B09D-CE6E5A24E27B}" dt="2024-04-03T08:45:58.246" v="93" actId="26606"/>
          <ac:cxnSpMkLst>
            <pc:docMk/>
            <pc:sldMk cId="2734763439" sldId="262"/>
            <ac:cxnSpMk id="104" creationId="{8231D73A-BA91-794F-8C09-4F4B41A6D08B}"/>
          </ac:cxnSpMkLst>
        </pc:cxnChg>
        <pc:cxnChg chg="add del">
          <ac:chgData name="Carolina Ramos" userId="98776216e67c81b9" providerId="LiveId" clId="{C9EA3E05-C42A-4E1B-B09D-CE6E5A24E27B}" dt="2024-04-03T08:45:58.246" v="93" actId="26606"/>
          <ac:cxnSpMkLst>
            <pc:docMk/>
            <pc:sldMk cId="2734763439" sldId="262"/>
            <ac:cxnSpMk id="110" creationId="{EEA70831-9A8D-3B4D-8EA5-EE32F93E94E9}"/>
          </ac:cxnSpMkLst>
        </pc:cxnChg>
        <pc:cxnChg chg="add del">
          <ac:chgData name="Carolina Ramos" userId="98776216e67c81b9" providerId="LiveId" clId="{C9EA3E05-C42A-4E1B-B09D-CE6E5A24E27B}" dt="2024-04-03T08:50:33.388" v="164" actId="26606"/>
          <ac:cxnSpMkLst>
            <pc:docMk/>
            <pc:sldMk cId="2734763439" sldId="262"/>
            <ac:cxnSpMk id="113" creationId="{8231D73A-BA91-794F-8C09-4F4B41A6D08B}"/>
          </ac:cxnSpMkLst>
        </pc:cxnChg>
        <pc:cxnChg chg="add del">
          <ac:chgData name="Carolina Ramos" userId="98776216e67c81b9" providerId="LiveId" clId="{C9EA3E05-C42A-4E1B-B09D-CE6E5A24E27B}" dt="2024-04-03T08:50:33.388" v="164" actId="26606"/>
          <ac:cxnSpMkLst>
            <pc:docMk/>
            <pc:sldMk cId="2734763439" sldId="262"/>
            <ac:cxnSpMk id="118" creationId="{A0A01F17-907D-3541-BBAF-A33828880DCE}"/>
          </ac:cxnSpMkLst>
        </pc:cxnChg>
        <pc:cxnChg chg="add del">
          <ac:chgData name="Carolina Ramos" userId="98776216e67c81b9" providerId="LiveId" clId="{C9EA3E05-C42A-4E1B-B09D-CE6E5A24E27B}" dt="2024-04-03T08:50:59.250" v="170" actId="26606"/>
          <ac:cxnSpMkLst>
            <pc:docMk/>
            <pc:sldMk cId="2734763439" sldId="262"/>
            <ac:cxnSpMk id="138" creationId="{8231D73A-BA91-794F-8C09-4F4B41A6D08B}"/>
          </ac:cxnSpMkLst>
        </pc:cxnChg>
        <pc:cxnChg chg="add del">
          <ac:chgData name="Carolina Ramos" userId="98776216e67c81b9" providerId="LiveId" clId="{C9EA3E05-C42A-4E1B-B09D-CE6E5A24E27B}" dt="2024-04-03T08:50:59.250" v="170" actId="26606"/>
          <ac:cxnSpMkLst>
            <pc:docMk/>
            <pc:sldMk cId="2734763439" sldId="262"/>
            <ac:cxnSpMk id="148" creationId="{A0A01F17-907D-3541-BBAF-A33828880DCE}"/>
          </ac:cxnSpMkLst>
        </pc:cxnChg>
        <pc:cxnChg chg="add del">
          <ac:chgData name="Carolina Ramos" userId="98776216e67c81b9" providerId="LiveId" clId="{C9EA3E05-C42A-4E1B-B09D-CE6E5A24E27B}" dt="2024-04-03T08:50:53.863" v="167" actId="26606"/>
          <ac:cxnSpMkLst>
            <pc:docMk/>
            <pc:sldMk cId="2734763439" sldId="262"/>
            <ac:cxnSpMk id="168" creationId="{8231D73A-BA91-794F-8C09-4F4B41A6D08B}"/>
          </ac:cxnSpMkLst>
        </pc:cxnChg>
        <pc:cxnChg chg="add del">
          <ac:chgData name="Carolina Ramos" userId="98776216e67c81b9" providerId="LiveId" clId="{C9EA3E05-C42A-4E1B-B09D-CE6E5A24E27B}" dt="2024-04-03T08:50:53.863" v="167" actId="26606"/>
          <ac:cxnSpMkLst>
            <pc:docMk/>
            <pc:sldMk cId="2734763439" sldId="262"/>
            <ac:cxnSpMk id="178" creationId="{A0A01F17-907D-3541-BBAF-A33828880DCE}"/>
          </ac:cxnSpMkLst>
        </pc:cxnChg>
        <pc:cxnChg chg="add del">
          <ac:chgData name="Carolina Ramos" userId="98776216e67c81b9" providerId="LiveId" clId="{C9EA3E05-C42A-4E1B-B09D-CE6E5A24E27B}" dt="2024-04-03T08:50:59.239" v="169" actId="26606"/>
          <ac:cxnSpMkLst>
            <pc:docMk/>
            <pc:sldMk cId="2734763439" sldId="262"/>
            <ac:cxnSpMk id="194" creationId="{8231D73A-BA91-794F-8C09-4F4B41A6D08B}"/>
          </ac:cxnSpMkLst>
        </pc:cxnChg>
        <pc:cxnChg chg="add del">
          <ac:chgData name="Carolina Ramos" userId="98776216e67c81b9" providerId="LiveId" clId="{C9EA3E05-C42A-4E1B-B09D-CE6E5A24E27B}" dt="2024-04-03T08:50:59.239" v="169" actId="26606"/>
          <ac:cxnSpMkLst>
            <pc:docMk/>
            <pc:sldMk cId="2734763439" sldId="262"/>
            <ac:cxnSpMk id="196" creationId="{BF3CF3DF-4809-5B42-9F22-981391379297}"/>
          </ac:cxnSpMkLst>
        </pc:cxnChg>
        <pc:cxnChg chg="add del">
          <ac:chgData name="Carolina Ramos" userId="98776216e67c81b9" providerId="LiveId" clId="{C9EA3E05-C42A-4E1B-B09D-CE6E5A24E27B}" dt="2024-04-03T08:51:09.514" v="173" actId="26606"/>
          <ac:cxnSpMkLst>
            <pc:docMk/>
            <pc:sldMk cId="2734763439" sldId="262"/>
            <ac:cxnSpMk id="203" creationId="{8231D73A-BA91-794F-8C09-4F4B41A6D08B}"/>
          </ac:cxnSpMkLst>
        </pc:cxnChg>
        <pc:cxnChg chg="add del">
          <ac:chgData name="Carolina Ramos" userId="98776216e67c81b9" providerId="LiveId" clId="{C9EA3E05-C42A-4E1B-B09D-CE6E5A24E27B}" dt="2024-04-03T08:51:09.514" v="173" actId="26606"/>
          <ac:cxnSpMkLst>
            <pc:docMk/>
            <pc:sldMk cId="2734763439" sldId="262"/>
            <ac:cxnSpMk id="206" creationId="{A0A01F17-907D-3541-BBAF-A33828880DCE}"/>
          </ac:cxnSpMkLst>
        </pc:cxnChg>
        <pc:cxnChg chg="add del">
          <ac:chgData name="Carolina Ramos" userId="98776216e67c81b9" providerId="LiveId" clId="{C9EA3E05-C42A-4E1B-B09D-CE6E5A24E27B}" dt="2024-04-03T08:51:20.231" v="178" actId="26606"/>
          <ac:cxnSpMkLst>
            <pc:docMk/>
            <pc:sldMk cId="2734763439" sldId="262"/>
            <ac:cxnSpMk id="226" creationId="{8231D73A-BA91-794F-8C09-4F4B41A6D08B}"/>
          </ac:cxnSpMkLst>
        </pc:cxnChg>
        <pc:cxnChg chg="add del">
          <ac:chgData name="Carolina Ramos" userId="98776216e67c81b9" providerId="LiveId" clId="{C9EA3E05-C42A-4E1B-B09D-CE6E5A24E27B}" dt="2024-04-03T08:51:20.231" v="178" actId="26606"/>
          <ac:cxnSpMkLst>
            <pc:docMk/>
            <pc:sldMk cId="2734763439" sldId="262"/>
            <ac:cxnSpMk id="236" creationId="{A0A01F17-907D-3541-BBAF-A33828880DCE}"/>
          </ac:cxnSpMkLst>
        </pc:cxnChg>
        <pc:cxnChg chg="add del">
          <ac:chgData name="Carolina Ramos" userId="98776216e67c81b9" providerId="LiveId" clId="{C9EA3E05-C42A-4E1B-B09D-CE6E5A24E27B}" dt="2024-04-03T08:51:20.221" v="177" actId="26606"/>
          <ac:cxnSpMkLst>
            <pc:docMk/>
            <pc:sldMk cId="2734763439" sldId="262"/>
            <ac:cxnSpMk id="256" creationId="{8231D73A-BA91-794F-8C09-4F4B41A6D08B}"/>
          </ac:cxnSpMkLst>
        </pc:cxnChg>
        <pc:cxnChg chg="add del">
          <ac:chgData name="Carolina Ramos" userId="98776216e67c81b9" providerId="LiveId" clId="{C9EA3E05-C42A-4E1B-B09D-CE6E5A24E27B}" dt="2024-04-03T08:51:20.221" v="177" actId="26606"/>
          <ac:cxnSpMkLst>
            <pc:docMk/>
            <pc:sldMk cId="2734763439" sldId="262"/>
            <ac:cxnSpMk id="266" creationId="{A0A01F17-907D-3541-BBAF-A33828880DCE}"/>
          </ac:cxnSpMkLst>
        </pc:cxnChg>
        <pc:cxnChg chg="add del">
          <ac:chgData name="Carolina Ramos" userId="98776216e67c81b9" providerId="LiveId" clId="{C9EA3E05-C42A-4E1B-B09D-CE6E5A24E27B}" dt="2024-04-03T08:56:03.843" v="250" actId="26606"/>
          <ac:cxnSpMkLst>
            <pc:docMk/>
            <pc:sldMk cId="2734763439" sldId="262"/>
            <ac:cxnSpMk id="282" creationId="{8231D73A-BA91-794F-8C09-4F4B41A6D08B}"/>
          </ac:cxnSpMkLst>
        </pc:cxnChg>
        <pc:cxnChg chg="add del">
          <ac:chgData name="Carolina Ramos" userId="98776216e67c81b9" providerId="LiveId" clId="{C9EA3E05-C42A-4E1B-B09D-CE6E5A24E27B}" dt="2024-04-03T08:56:03.843" v="250" actId="26606"/>
          <ac:cxnSpMkLst>
            <pc:docMk/>
            <pc:sldMk cId="2734763439" sldId="262"/>
            <ac:cxnSpMk id="289" creationId="{68C50EA3-7CF1-9542-A21D-5B3EBACC5009}"/>
          </ac:cxnSpMkLst>
        </pc:cxnChg>
        <pc:cxnChg chg="add del">
          <ac:chgData name="Carolina Ramos" userId="98776216e67c81b9" providerId="LiveId" clId="{C9EA3E05-C42A-4E1B-B09D-CE6E5A24E27B}" dt="2024-04-03T08:55:50.103" v="243" actId="26606"/>
          <ac:cxnSpMkLst>
            <pc:docMk/>
            <pc:sldMk cId="2734763439" sldId="262"/>
            <ac:cxnSpMk id="309" creationId="{8231D73A-BA91-794F-8C09-4F4B41A6D08B}"/>
          </ac:cxnSpMkLst>
        </pc:cxnChg>
        <pc:cxnChg chg="add del">
          <ac:chgData name="Carolina Ramos" userId="98776216e67c81b9" providerId="LiveId" clId="{C9EA3E05-C42A-4E1B-B09D-CE6E5A24E27B}" dt="2024-04-03T08:55:50.103" v="243" actId="26606"/>
          <ac:cxnSpMkLst>
            <pc:docMk/>
            <pc:sldMk cId="2734763439" sldId="262"/>
            <ac:cxnSpMk id="319" creationId="{EEA70831-9A8D-3B4D-8EA5-EE32F93E94E9}"/>
          </ac:cxnSpMkLst>
        </pc:cxnChg>
        <pc:cxnChg chg="add del">
          <ac:chgData name="Carolina Ramos" userId="98776216e67c81b9" providerId="LiveId" clId="{C9EA3E05-C42A-4E1B-B09D-CE6E5A24E27B}" dt="2024-04-03T08:55:56.051" v="245" actId="26606"/>
          <ac:cxnSpMkLst>
            <pc:docMk/>
            <pc:sldMk cId="2734763439" sldId="262"/>
            <ac:cxnSpMk id="335" creationId="{8231D73A-BA91-794F-8C09-4F4B41A6D08B}"/>
          </ac:cxnSpMkLst>
        </pc:cxnChg>
        <pc:cxnChg chg="add del">
          <ac:chgData name="Carolina Ramos" userId="98776216e67c81b9" providerId="LiveId" clId="{C9EA3E05-C42A-4E1B-B09D-CE6E5A24E27B}" dt="2024-04-03T08:55:56.051" v="245" actId="26606"/>
          <ac:cxnSpMkLst>
            <pc:docMk/>
            <pc:sldMk cId="2734763439" sldId="262"/>
            <ac:cxnSpMk id="342" creationId="{BF3CF3DF-4809-5B42-9F22-981391379297}"/>
          </ac:cxnSpMkLst>
        </pc:cxnChg>
        <pc:cxnChg chg="add del">
          <ac:chgData name="Carolina Ramos" userId="98776216e67c81b9" providerId="LiveId" clId="{C9EA3E05-C42A-4E1B-B09D-CE6E5A24E27B}" dt="2024-04-03T08:56:00.787" v="247" actId="26606"/>
          <ac:cxnSpMkLst>
            <pc:docMk/>
            <pc:sldMk cId="2734763439" sldId="262"/>
            <ac:cxnSpMk id="345" creationId="{8231D73A-BA91-794F-8C09-4F4B41A6D08B}"/>
          </ac:cxnSpMkLst>
        </pc:cxnChg>
        <pc:cxnChg chg="add del">
          <ac:chgData name="Carolina Ramos" userId="98776216e67c81b9" providerId="LiveId" clId="{C9EA3E05-C42A-4E1B-B09D-CE6E5A24E27B}" dt="2024-04-03T08:56:00.787" v="247" actId="26606"/>
          <ac:cxnSpMkLst>
            <pc:docMk/>
            <pc:sldMk cId="2734763439" sldId="262"/>
            <ac:cxnSpMk id="347" creationId="{BF3CF3DF-4809-5B42-9F22-981391379297}"/>
          </ac:cxnSpMkLst>
        </pc:cxnChg>
        <pc:cxnChg chg="add del">
          <ac:chgData name="Carolina Ramos" userId="98776216e67c81b9" providerId="LiveId" clId="{C9EA3E05-C42A-4E1B-B09D-CE6E5A24E27B}" dt="2024-04-03T08:56:03.831" v="249" actId="26606"/>
          <ac:cxnSpMkLst>
            <pc:docMk/>
            <pc:sldMk cId="2734763439" sldId="262"/>
            <ac:cxnSpMk id="366" creationId="{8231D73A-BA91-794F-8C09-4F4B41A6D08B}"/>
          </ac:cxnSpMkLst>
        </pc:cxnChg>
        <pc:cxnChg chg="add del">
          <ac:chgData name="Carolina Ramos" userId="98776216e67c81b9" providerId="LiveId" clId="{C9EA3E05-C42A-4E1B-B09D-CE6E5A24E27B}" dt="2024-04-03T08:56:03.831" v="249" actId="26606"/>
          <ac:cxnSpMkLst>
            <pc:docMk/>
            <pc:sldMk cId="2734763439" sldId="262"/>
            <ac:cxnSpMk id="368" creationId="{BF3CF3DF-4809-5B42-9F22-981391379297}"/>
          </ac:cxnSpMkLst>
        </pc:cxnChg>
        <pc:cxnChg chg="add">
          <ac:chgData name="Carolina Ramos" userId="98776216e67c81b9" providerId="LiveId" clId="{C9EA3E05-C42A-4E1B-B09D-CE6E5A24E27B}" dt="2024-04-03T08:56:03.843" v="250" actId="26606"/>
          <ac:cxnSpMkLst>
            <pc:docMk/>
            <pc:sldMk cId="2734763439" sldId="262"/>
            <ac:cxnSpMk id="376" creationId="{8231D73A-BA91-794F-8C09-4F4B41A6D08B}"/>
          </ac:cxnSpMkLst>
        </pc:cxnChg>
        <pc:cxnChg chg="add">
          <ac:chgData name="Carolina Ramos" userId="98776216e67c81b9" providerId="LiveId" clId="{C9EA3E05-C42A-4E1B-B09D-CE6E5A24E27B}" dt="2024-04-03T08:56:03.843" v="250" actId="26606"/>
          <ac:cxnSpMkLst>
            <pc:docMk/>
            <pc:sldMk cId="2734763439" sldId="262"/>
            <ac:cxnSpMk id="378" creationId="{BF3CF3DF-4809-5B42-9F22-981391379297}"/>
          </ac:cxnSpMkLst>
        </pc:cxnChg>
      </pc:sldChg>
      <pc:sldChg chg="addSp delSp modSp del mod modClrScheme delDesignElem chgLayout">
        <pc:chgData name="Carolina Ramos" userId="98776216e67c81b9" providerId="LiveId" clId="{C9EA3E05-C42A-4E1B-B09D-CE6E5A24E27B}" dt="2024-04-03T08:56:39.967" v="252" actId="2696"/>
        <pc:sldMkLst>
          <pc:docMk/>
          <pc:sldMk cId="382550942" sldId="263"/>
        </pc:sldMkLst>
        <pc:spChg chg="del mod ord">
          <ac:chgData name="Carolina Ramos" userId="98776216e67c81b9" providerId="LiveId" clId="{C9EA3E05-C42A-4E1B-B09D-CE6E5A24E27B}" dt="2024-04-03T08:52:25.262" v="189" actId="478"/>
          <ac:spMkLst>
            <pc:docMk/>
            <pc:sldMk cId="382550942" sldId="263"/>
            <ac:spMk id="2" creationId="{351BE9CA-32D1-2274-86D4-7109CBB7D289}"/>
          </ac:spMkLst>
        </pc:spChg>
        <pc:spChg chg="add del mod ord">
          <ac:chgData name="Carolina Ramos" userId="98776216e67c81b9" providerId="LiveId" clId="{C9EA3E05-C42A-4E1B-B09D-CE6E5A24E27B}" dt="2024-04-03T08:46:35.405" v="97" actId="700"/>
          <ac:spMkLst>
            <pc:docMk/>
            <pc:sldMk cId="382550942" sldId="263"/>
            <ac:spMk id="4" creationId="{DC4338F3-1AF5-CC78-06D5-4D4E2E06F57F}"/>
          </ac:spMkLst>
        </pc:spChg>
        <pc:spChg chg="add del mod ord">
          <ac:chgData name="Carolina Ramos" userId="98776216e67c81b9" providerId="LiveId" clId="{C9EA3E05-C42A-4E1B-B09D-CE6E5A24E27B}" dt="2024-04-03T08:46:59.679" v="99" actId="931"/>
          <ac:spMkLst>
            <pc:docMk/>
            <pc:sldMk cId="382550942" sldId="263"/>
            <ac:spMk id="6" creationId="{ED7429E9-864F-8364-879A-338EAAA0428C}"/>
          </ac:spMkLst>
        </pc:spChg>
        <pc:spChg chg="add mod ord">
          <ac:chgData name="Carolina Ramos" userId="98776216e67c81b9" providerId="LiveId" clId="{C9EA3E05-C42A-4E1B-B09D-CE6E5A24E27B}" dt="2024-04-03T08:48:07.435" v="108" actId="26606"/>
          <ac:spMkLst>
            <pc:docMk/>
            <pc:sldMk cId="382550942" sldId="263"/>
            <ac:spMk id="7" creationId="{3ADE21D2-2BEE-B04F-8B30-59B303B5B406}"/>
          </ac:spMkLst>
        </pc:spChg>
        <pc:spChg chg="del">
          <ac:chgData name="Carolina Ramos" userId="98776216e67c81b9" providerId="LiveId" clId="{C9EA3E05-C42A-4E1B-B09D-CE6E5A24E27B}" dt="2024-04-03T08:46:35.405" v="97" actId="700"/>
          <ac:spMkLst>
            <pc:docMk/>
            <pc:sldMk cId="382550942" sldId="263"/>
            <ac:spMk id="38" creationId="{4EFE82FE-7465-AE46-88DF-34D347E83B84}"/>
          </ac:spMkLst>
        </pc:spChg>
        <pc:spChg chg="add">
          <ac:chgData name="Carolina Ramos" userId="98776216e67c81b9" providerId="LiveId" clId="{C9EA3E05-C42A-4E1B-B09D-CE6E5A24E27B}" dt="2024-04-03T08:48:07.435" v="108" actId="26606"/>
          <ac:spMkLst>
            <pc:docMk/>
            <pc:sldMk cId="382550942" sldId="263"/>
            <ac:spMk id="61" creationId="{4EFE82FE-7465-AE46-88DF-34D347E83B84}"/>
          </ac:spMkLst>
        </pc:spChg>
        <pc:spChg chg="add mod">
          <ac:chgData name="Carolina Ramos" userId="98776216e67c81b9" providerId="LiveId" clId="{C9EA3E05-C42A-4E1B-B09D-CE6E5A24E27B}" dt="2024-04-03T08:52:03.142" v="187" actId="20577"/>
          <ac:spMkLst>
            <pc:docMk/>
            <pc:sldMk cId="382550942" sldId="263"/>
            <ac:spMk id="65" creationId="{C40F2AF4-6D8D-254F-75EF-E25BC2C24E4A}"/>
          </ac:spMkLst>
        </pc:spChg>
        <pc:spChg chg="add">
          <ac:chgData name="Carolina Ramos" userId="98776216e67c81b9" providerId="LiveId" clId="{C9EA3E05-C42A-4E1B-B09D-CE6E5A24E27B}" dt="2024-04-03T08:51:50.881" v="185"/>
          <ac:spMkLst>
            <pc:docMk/>
            <pc:sldMk cId="382550942" sldId="263"/>
            <ac:spMk id="66" creationId="{986429AE-76E9-5EE5-5FCF-A0733AD9E456}"/>
          </ac:spMkLst>
        </pc:spChg>
        <pc:spChg chg="add mod">
          <ac:chgData name="Carolina Ramos" userId="98776216e67c81b9" providerId="LiveId" clId="{C9EA3E05-C42A-4E1B-B09D-CE6E5A24E27B}" dt="2024-04-03T08:52:32.246" v="190" actId="20577"/>
          <ac:spMkLst>
            <pc:docMk/>
            <pc:sldMk cId="382550942" sldId="263"/>
            <ac:spMk id="67" creationId="{496740F7-90AA-8FF9-0DF3-92FA74AE84BA}"/>
          </ac:spMkLst>
        </pc:spChg>
        <pc:spChg chg="add mod">
          <ac:chgData name="Carolina Ramos" userId="98776216e67c81b9" providerId="LiveId" clId="{C9EA3E05-C42A-4E1B-B09D-CE6E5A24E27B}" dt="2024-04-03T08:52:11.104" v="188"/>
          <ac:spMkLst>
            <pc:docMk/>
            <pc:sldMk cId="382550942" sldId="263"/>
            <ac:spMk id="68" creationId="{11030127-9CF3-0148-A657-72667680F74E}"/>
          </ac:spMkLst>
        </pc:spChg>
        <pc:spChg chg="add mod">
          <ac:chgData name="Carolina Ramos" userId="98776216e67c81b9" providerId="LiveId" clId="{C9EA3E05-C42A-4E1B-B09D-CE6E5A24E27B}" dt="2024-04-03T08:53:03.475" v="224" actId="2711"/>
          <ac:spMkLst>
            <pc:docMk/>
            <pc:sldMk cId="382550942" sldId="263"/>
            <ac:spMk id="70" creationId="{9DE12377-D196-4E9A-9B87-3E4378AA6330}"/>
          </ac:spMkLst>
        </pc:spChg>
        <pc:grpChg chg="del">
          <ac:chgData name="Carolina Ramos" userId="98776216e67c81b9" providerId="LiveId" clId="{C9EA3E05-C42A-4E1B-B09D-CE6E5A24E27B}" dt="2024-04-03T08:46:35.405" v="97" actId="700"/>
          <ac:grpSpMkLst>
            <pc:docMk/>
            <pc:sldMk cId="382550942" sldId="263"/>
            <ac:grpSpMk id="10" creationId="{EB46B8FB-F6A2-5F47-A6CD-A7E17E69270F}"/>
          </ac:grpSpMkLst>
        </pc:grpChg>
        <pc:grpChg chg="del">
          <ac:chgData name="Carolina Ramos" userId="98776216e67c81b9" providerId="LiveId" clId="{C9EA3E05-C42A-4E1B-B09D-CE6E5A24E27B}" dt="2024-04-03T08:46:35.405" v="97" actId="700"/>
          <ac:grpSpMkLst>
            <pc:docMk/>
            <pc:sldMk cId="382550942" sldId="263"/>
            <ac:grpSpMk id="40" creationId="{BCFFF971-DAC9-F44B-9F22-4B030B6B61B3}"/>
          </ac:grpSpMkLst>
        </pc:grpChg>
        <pc:grpChg chg="add">
          <ac:chgData name="Carolina Ramos" userId="98776216e67c81b9" providerId="LiveId" clId="{C9EA3E05-C42A-4E1B-B09D-CE6E5A24E27B}" dt="2024-04-03T08:48:07.435" v="108" actId="26606"/>
          <ac:grpSpMkLst>
            <pc:docMk/>
            <pc:sldMk cId="382550942" sldId="263"/>
            <ac:grpSpMk id="45" creationId="{F0CAFDA3-320A-C24D-A7A1-20C1267EC987}"/>
          </ac:grpSpMkLst>
        </pc:grpChg>
        <pc:grpChg chg="add">
          <ac:chgData name="Carolina Ramos" userId="98776216e67c81b9" providerId="LiveId" clId="{C9EA3E05-C42A-4E1B-B09D-CE6E5A24E27B}" dt="2024-04-03T08:48:07.435" v="108" actId="26606"/>
          <ac:grpSpMkLst>
            <pc:docMk/>
            <pc:sldMk cId="382550942" sldId="263"/>
            <ac:grpSpMk id="62" creationId="{1B5E71B3-7269-894E-A00B-31D341365FC9}"/>
          </ac:grpSpMkLst>
        </pc:grpChg>
        <pc:picChg chg="del">
          <ac:chgData name="Carolina Ramos" userId="98776216e67c81b9" providerId="LiveId" clId="{C9EA3E05-C42A-4E1B-B09D-CE6E5A24E27B}" dt="2024-04-03T08:46:05.610" v="95" actId="478"/>
          <ac:picMkLst>
            <pc:docMk/>
            <pc:sldMk cId="382550942" sldId="263"/>
            <ac:picMk id="5" creationId="{4EEEEC87-9A4E-C2DA-C4FE-1ECAE4313FE5}"/>
          </ac:picMkLst>
        </pc:picChg>
        <pc:picChg chg="add mod ord">
          <ac:chgData name="Carolina Ramos" userId="98776216e67c81b9" providerId="LiveId" clId="{C9EA3E05-C42A-4E1B-B09D-CE6E5A24E27B}" dt="2024-04-03T08:53:53.241" v="233" actId="14100"/>
          <ac:picMkLst>
            <pc:docMk/>
            <pc:sldMk cId="382550942" sldId="263"/>
            <ac:picMk id="9" creationId="{6B7C5ECE-F627-4D23-22B8-F0CEE1009C83}"/>
          </ac:picMkLst>
        </pc:picChg>
        <pc:cxnChg chg="del">
          <ac:chgData name="Carolina Ramos" userId="98776216e67c81b9" providerId="LiveId" clId="{C9EA3E05-C42A-4E1B-B09D-CE6E5A24E27B}" dt="2024-04-03T08:46:35.405" v="97" actId="700"/>
          <ac:cxnSpMkLst>
            <pc:docMk/>
            <pc:sldMk cId="382550942" sldId="263"/>
            <ac:cxnSpMk id="36" creationId="{D33A3282-0389-C547-8CA6-7F3E7F27B34D}"/>
          </ac:cxnSpMkLst>
        </pc:cxnChg>
        <pc:cxnChg chg="add">
          <ac:chgData name="Carolina Ramos" userId="98776216e67c81b9" providerId="LiveId" clId="{C9EA3E05-C42A-4E1B-B09D-CE6E5A24E27B}" dt="2024-04-03T08:48:07.435" v="108" actId="26606"/>
          <ac:cxnSpMkLst>
            <pc:docMk/>
            <pc:sldMk cId="382550942" sldId="263"/>
            <ac:cxnSpMk id="39" creationId="{A0A01F17-907D-3541-BBAF-A33828880DCE}"/>
          </ac:cxnSpMkLst>
        </pc:cxnChg>
        <pc:cxnChg chg="del">
          <ac:chgData name="Carolina Ramos" userId="98776216e67c81b9" providerId="LiveId" clId="{C9EA3E05-C42A-4E1B-B09D-CE6E5A24E27B}" dt="2024-04-03T08:46:35.405" v="97" actId="700"/>
          <ac:cxnSpMkLst>
            <pc:docMk/>
            <pc:sldMk cId="382550942" sldId="263"/>
            <ac:cxnSpMk id="46" creationId="{51D4F49C-5EE1-6C4F-858E-AE02CC2CD5BB}"/>
          </ac:cxnSpMkLst>
        </pc:cxnChg>
        <pc:cxnChg chg="add">
          <ac:chgData name="Carolina Ramos" userId="98776216e67c81b9" providerId="LiveId" clId="{C9EA3E05-C42A-4E1B-B09D-CE6E5A24E27B}" dt="2024-04-03T08:48:07.435" v="108" actId="26606"/>
          <ac:cxnSpMkLst>
            <pc:docMk/>
            <pc:sldMk cId="382550942" sldId="263"/>
            <ac:cxnSpMk id="60" creationId="{8231D73A-BA91-794F-8C09-4F4B41A6D08B}"/>
          </ac:cxnSpMkLst>
        </pc:cxnChg>
      </pc:sldChg>
      <pc:sldChg chg="addSp delSp modSp del mod setBg setClrOvrMap">
        <pc:chgData name="Carolina Ramos" userId="98776216e67c81b9" providerId="LiveId" clId="{C9EA3E05-C42A-4E1B-B09D-CE6E5A24E27B}" dt="2024-04-03T09:16:46.926" v="396" actId="2696"/>
        <pc:sldMkLst>
          <pc:docMk/>
          <pc:sldMk cId="1413064395" sldId="264"/>
        </pc:sldMkLst>
        <pc:spChg chg="mod ord">
          <ac:chgData name="Carolina Ramos" userId="98776216e67c81b9" providerId="LiveId" clId="{C9EA3E05-C42A-4E1B-B09D-CE6E5A24E27B}" dt="2024-04-03T09:01:15.303" v="264" actId="26606"/>
          <ac:spMkLst>
            <pc:docMk/>
            <pc:sldMk cId="1413064395" sldId="264"/>
            <ac:spMk id="2" creationId="{B682D168-8AE8-ED03-8133-18B0D3212EC2}"/>
          </ac:spMkLst>
        </pc:spChg>
        <pc:spChg chg="add del">
          <ac:chgData name="Carolina Ramos" userId="98776216e67c81b9" providerId="LiveId" clId="{C9EA3E05-C42A-4E1B-B09D-CE6E5A24E27B}" dt="2024-04-03T09:01:15.303" v="264" actId="26606"/>
          <ac:spMkLst>
            <pc:docMk/>
            <pc:sldMk cId="1413064395" sldId="264"/>
            <ac:spMk id="38" creationId="{4EFE82FE-7465-AE46-88DF-34D347E83B84}"/>
          </ac:spMkLst>
        </pc:spChg>
        <pc:spChg chg="add del">
          <ac:chgData name="Carolina Ramos" userId="98776216e67c81b9" providerId="LiveId" clId="{C9EA3E05-C42A-4E1B-B09D-CE6E5A24E27B}" dt="2024-04-03T09:01:15.296" v="263" actId="26606"/>
          <ac:spMkLst>
            <pc:docMk/>
            <pc:sldMk cId="1413064395" sldId="264"/>
            <ac:spMk id="50" creationId="{D4ED905F-26CE-F70B-46B3-4814ED7783BD}"/>
          </ac:spMkLst>
        </pc:spChg>
        <pc:spChg chg="add del">
          <ac:chgData name="Carolina Ramos" userId="98776216e67c81b9" providerId="LiveId" clId="{C9EA3E05-C42A-4E1B-B09D-CE6E5A24E27B}" dt="2024-04-03T09:01:15.296" v="263" actId="26606"/>
          <ac:spMkLst>
            <pc:docMk/>
            <pc:sldMk cId="1413064395" sldId="264"/>
            <ac:spMk id="53" creationId="{C7F2E4D6-EF46-1C43-8F3E-3620C3C83F36}"/>
          </ac:spMkLst>
        </pc:spChg>
        <pc:spChg chg="add del">
          <ac:chgData name="Carolina Ramos" userId="98776216e67c81b9" providerId="LiveId" clId="{C9EA3E05-C42A-4E1B-B09D-CE6E5A24E27B}" dt="2024-04-03T09:01:15.296" v="263" actId="26606"/>
          <ac:spMkLst>
            <pc:docMk/>
            <pc:sldMk cId="1413064395" sldId="264"/>
            <ac:spMk id="55" creationId="{14ACB00F-615E-0E4F-9794-329E08F6E499}"/>
          </ac:spMkLst>
        </pc:spChg>
        <pc:spChg chg="add">
          <ac:chgData name="Carolina Ramos" userId="98776216e67c81b9" providerId="LiveId" clId="{C9EA3E05-C42A-4E1B-B09D-CE6E5A24E27B}" dt="2024-04-03T09:01:15.303" v="264" actId="26606"/>
          <ac:spMkLst>
            <pc:docMk/>
            <pc:sldMk cId="1413064395" sldId="264"/>
            <ac:spMk id="68" creationId="{C7F2E4D6-EF46-1C43-8F3E-3620C3C83F36}"/>
          </ac:spMkLst>
        </pc:spChg>
        <pc:spChg chg="add">
          <ac:chgData name="Carolina Ramos" userId="98776216e67c81b9" providerId="LiveId" clId="{C9EA3E05-C42A-4E1B-B09D-CE6E5A24E27B}" dt="2024-04-03T09:01:15.303" v="264" actId="26606"/>
          <ac:spMkLst>
            <pc:docMk/>
            <pc:sldMk cId="1413064395" sldId="264"/>
            <ac:spMk id="72" creationId="{59A9D861-7832-8E53-ADFD-C1E9908E4DBD}"/>
          </ac:spMkLst>
        </pc:spChg>
        <pc:grpChg chg="add del">
          <ac:chgData name="Carolina Ramos" userId="98776216e67c81b9" providerId="LiveId" clId="{C9EA3E05-C42A-4E1B-B09D-CE6E5A24E27B}" dt="2024-04-03T09:01:15.303" v="264" actId="26606"/>
          <ac:grpSpMkLst>
            <pc:docMk/>
            <pc:sldMk cId="1413064395" sldId="264"/>
            <ac:grpSpMk id="10" creationId="{EB46B8FB-F6A2-5F47-A6CD-A7E17E69270F}"/>
          </ac:grpSpMkLst>
        </pc:grpChg>
        <pc:grpChg chg="add del">
          <ac:chgData name="Carolina Ramos" userId="98776216e67c81b9" providerId="LiveId" clId="{C9EA3E05-C42A-4E1B-B09D-CE6E5A24E27B}" dt="2024-04-03T09:01:15.303" v="264" actId="26606"/>
          <ac:grpSpMkLst>
            <pc:docMk/>
            <pc:sldMk cId="1413064395" sldId="264"/>
            <ac:grpSpMk id="40" creationId="{BCFFF971-DAC9-F44B-9F22-4B030B6B61B3}"/>
          </ac:grpSpMkLst>
        </pc:grpChg>
        <pc:grpChg chg="add del">
          <ac:chgData name="Carolina Ramos" userId="98776216e67c81b9" providerId="LiveId" clId="{C9EA3E05-C42A-4E1B-B09D-CE6E5A24E27B}" dt="2024-04-03T09:01:15.296" v="263" actId="26606"/>
          <ac:grpSpMkLst>
            <pc:docMk/>
            <pc:sldMk cId="1413064395" sldId="264"/>
            <ac:grpSpMk id="59" creationId="{35B55452-0B37-B747-9C68-70C4EF8F7539}"/>
          </ac:grpSpMkLst>
        </pc:grpChg>
        <pc:grpChg chg="add">
          <ac:chgData name="Carolina Ramos" userId="98776216e67c81b9" providerId="LiveId" clId="{C9EA3E05-C42A-4E1B-B09D-CE6E5A24E27B}" dt="2024-04-03T09:01:15.303" v="264" actId="26606"/>
          <ac:grpSpMkLst>
            <pc:docMk/>
            <pc:sldMk cId="1413064395" sldId="264"/>
            <ac:grpSpMk id="69" creationId="{70EBDB1D-17AA-8140-B216-35CBA8C9E411}"/>
          </ac:grpSpMkLst>
        </pc:grpChg>
        <pc:picChg chg="mod">
          <ac:chgData name="Carolina Ramos" userId="98776216e67c81b9" providerId="LiveId" clId="{C9EA3E05-C42A-4E1B-B09D-CE6E5A24E27B}" dt="2024-04-03T09:01:15.303" v="264" actId="26606"/>
          <ac:picMkLst>
            <pc:docMk/>
            <pc:sldMk cId="1413064395" sldId="264"/>
            <ac:picMk id="5" creationId="{2342678B-399A-8D90-4212-AC851DB75FBE}"/>
          </ac:picMkLst>
        </pc:picChg>
        <pc:cxnChg chg="add del">
          <ac:chgData name="Carolina Ramos" userId="98776216e67c81b9" providerId="LiveId" clId="{C9EA3E05-C42A-4E1B-B09D-CE6E5A24E27B}" dt="2024-04-03T09:01:15.303" v="264" actId="26606"/>
          <ac:cxnSpMkLst>
            <pc:docMk/>
            <pc:sldMk cId="1413064395" sldId="264"/>
            <ac:cxnSpMk id="36" creationId="{D33A3282-0389-C547-8CA6-7F3E7F27B34D}"/>
          </ac:cxnSpMkLst>
        </pc:cxnChg>
        <pc:cxnChg chg="add del">
          <ac:chgData name="Carolina Ramos" userId="98776216e67c81b9" providerId="LiveId" clId="{C9EA3E05-C42A-4E1B-B09D-CE6E5A24E27B}" dt="2024-04-03T09:01:15.303" v="264" actId="26606"/>
          <ac:cxnSpMkLst>
            <pc:docMk/>
            <pc:sldMk cId="1413064395" sldId="264"/>
            <ac:cxnSpMk id="46" creationId="{51D4F49C-5EE1-6C4F-858E-AE02CC2CD5BB}"/>
          </ac:cxnSpMkLst>
        </pc:cxnChg>
        <pc:cxnChg chg="add del">
          <ac:chgData name="Carolina Ramos" userId="98776216e67c81b9" providerId="LiveId" clId="{C9EA3E05-C42A-4E1B-B09D-CE6E5A24E27B}" dt="2024-04-03T09:01:15.296" v="263" actId="26606"/>
          <ac:cxnSpMkLst>
            <pc:docMk/>
            <pc:sldMk cId="1413064395" sldId="264"/>
            <ac:cxnSpMk id="57" creationId="{1D2BBFA3-6EA8-1C48-B3A5-DFCC389D2821}"/>
          </ac:cxnSpMkLst>
        </pc:cxnChg>
        <pc:cxnChg chg="add">
          <ac:chgData name="Carolina Ramos" userId="98776216e67c81b9" providerId="LiveId" clId="{C9EA3E05-C42A-4E1B-B09D-CE6E5A24E27B}" dt="2024-04-03T09:01:15.303" v="264" actId="26606"/>
          <ac:cxnSpMkLst>
            <pc:docMk/>
            <pc:sldMk cId="1413064395" sldId="264"/>
            <ac:cxnSpMk id="73" creationId="{BF3CF3DF-4809-5B42-9F22-981391379297}"/>
          </ac:cxnSpMkLst>
        </pc:cxnChg>
      </pc:sldChg>
      <pc:sldChg chg="del">
        <pc:chgData name="Carolina Ramos" userId="98776216e67c81b9" providerId="LiveId" clId="{C9EA3E05-C42A-4E1B-B09D-CE6E5A24E27B}" dt="2024-04-03T09:20:13.649" v="411" actId="2696"/>
        <pc:sldMkLst>
          <pc:docMk/>
          <pc:sldMk cId="3848518532" sldId="266"/>
        </pc:sldMkLst>
      </pc:sldChg>
      <pc:sldChg chg="del">
        <pc:chgData name="Carolina Ramos" userId="98776216e67c81b9" providerId="LiveId" clId="{C9EA3E05-C42A-4E1B-B09D-CE6E5A24E27B}" dt="2024-04-03T09:20:18.643" v="412" actId="2696"/>
        <pc:sldMkLst>
          <pc:docMk/>
          <pc:sldMk cId="3181345704" sldId="267"/>
        </pc:sldMkLst>
      </pc:sldChg>
      <pc:sldChg chg="del">
        <pc:chgData name="Carolina Ramos" userId="98776216e67c81b9" providerId="LiveId" clId="{C9EA3E05-C42A-4E1B-B09D-CE6E5A24E27B}" dt="2024-04-03T09:20:22.841" v="413" actId="2696"/>
        <pc:sldMkLst>
          <pc:docMk/>
          <pc:sldMk cId="1790529461" sldId="268"/>
        </pc:sldMkLst>
      </pc:sldChg>
      <pc:sldChg chg="del">
        <pc:chgData name="Carolina Ramos" userId="98776216e67c81b9" providerId="LiveId" clId="{C9EA3E05-C42A-4E1B-B09D-CE6E5A24E27B}" dt="2024-04-03T09:20:28.241" v="414" actId="2696"/>
        <pc:sldMkLst>
          <pc:docMk/>
          <pc:sldMk cId="1091153591" sldId="269"/>
        </pc:sldMkLst>
      </pc:sldChg>
      <pc:sldChg chg="del">
        <pc:chgData name="Carolina Ramos" userId="98776216e67c81b9" providerId="LiveId" clId="{C9EA3E05-C42A-4E1B-B09D-CE6E5A24E27B}" dt="2024-04-03T09:20:33.204" v="415" actId="2696"/>
        <pc:sldMkLst>
          <pc:docMk/>
          <pc:sldMk cId="4190346571" sldId="270"/>
        </pc:sldMkLst>
      </pc:sldChg>
      <pc:sldChg chg="del">
        <pc:chgData name="Carolina Ramos" userId="98776216e67c81b9" providerId="LiveId" clId="{C9EA3E05-C42A-4E1B-B09D-CE6E5A24E27B}" dt="2024-04-03T09:20:38.656" v="416" actId="2696"/>
        <pc:sldMkLst>
          <pc:docMk/>
          <pc:sldMk cId="2970898432" sldId="271"/>
        </pc:sldMkLst>
      </pc:sldChg>
      <pc:sldChg chg="del">
        <pc:chgData name="Carolina Ramos" userId="98776216e67c81b9" providerId="LiveId" clId="{C9EA3E05-C42A-4E1B-B09D-CE6E5A24E27B}" dt="2024-04-03T09:59:13.345" v="526" actId="2696"/>
        <pc:sldMkLst>
          <pc:docMk/>
          <pc:sldMk cId="2696756864" sldId="273"/>
        </pc:sldMkLst>
      </pc:sldChg>
      <pc:sldChg chg="modSp del mod">
        <pc:chgData name="Carolina Ramos" userId="98776216e67c81b9" providerId="LiveId" clId="{C9EA3E05-C42A-4E1B-B09D-CE6E5A24E27B}" dt="2024-04-03T09:59:20.867" v="527" actId="2696"/>
        <pc:sldMkLst>
          <pc:docMk/>
          <pc:sldMk cId="2501250103" sldId="274"/>
        </pc:sldMkLst>
        <pc:spChg chg="mod">
          <ac:chgData name="Carolina Ramos" userId="98776216e67c81b9" providerId="LiveId" clId="{C9EA3E05-C42A-4E1B-B09D-CE6E5A24E27B}" dt="2024-04-03T09:22:43.123" v="420"/>
          <ac:spMkLst>
            <pc:docMk/>
            <pc:sldMk cId="2501250103" sldId="274"/>
            <ac:spMk id="2" creationId="{4DBF7739-402A-0101-CE08-D8CF5AA56EF0}"/>
          </ac:spMkLst>
        </pc:spChg>
      </pc:sldChg>
      <pc:sldChg chg="addSp delSp modSp add mod">
        <pc:chgData name="Carolina Ramos" userId="98776216e67c81b9" providerId="LiveId" clId="{C9EA3E05-C42A-4E1B-B09D-CE6E5A24E27B}" dt="2024-04-03T09:25:13.253" v="436" actId="255"/>
        <pc:sldMkLst>
          <pc:docMk/>
          <pc:sldMk cId="3791270560" sldId="275"/>
        </pc:sldMkLst>
        <pc:spChg chg="mod">
          <ac:chgData name="Carolina Ramos" userId="98776216e67c81b9" providerId="LiveId" clId="{C9EA3E05-C42A-4E1B-B09D-CE6E5A24E27B}" dt="2024-04-03T09:25:13.253" v="436" actId="255"/>
          <ac:spMkLst>
            <pc:docMk/>
            <pc:sldMk cId="3791270560" sldId="275"/>
            <ac:spMk id="2" creationId="{7B2B1398-C3A3-D025-CCF1-DF6A6BF67F43}"/>
          </ac:spMkLst>
        </pc:spChg>
        <pc:spChg chg="mod">
          <ac:chgData name="Carolina Ramos" userId="98776216e67c81b9" providerId="LiveId" clId="{C9EA3E05-C42A-4E1B-B09D-CE6E5A24E27B}" dt="2024-04-03T08:55:33.284" v="241" actId="26606"/>
          <ac:spMkLst>
            <pc:docMk/>
            <pc:sldMk cId="3791270560" sldId="275"/>
            <ac:spMk id="13" creationId="{AC2D22B7-9108-62B6-ABAD-6E92F1232D2F}"/>
          </ac:spMkLst>
        </pc:spChg>
        <pc:spChg chg="add del">
          <ac:chgData name="Carolina Ramos" userId="98776216e67c81b9" providerId="LiveId" clId="{C9EA3E05-C42A-4E1B-B09D-CE6E5A24E27B}" dt="2024-04-03T08:55:33.284" v="241" actId="26606"/>
          <ac:spMkLst>
            <pc:docMk/>
            <pc:sldMk cId="3791270560" sldId="275"/>
            <ac:spMk id="283" creationId="{C7F2E4D6-EF46-1C43-8F3E-3620C3C83F36}"/>
          </ac:spMkLst>
        </pc:spChg>
        <pc:spChg chg="add del">
          <ac:chgData name="Carolina Ramos" userId="98776216e67c81b9" providerId="LiveId" clId="{C9EA3E05-C42A-4E1B-B09D-CE6E5A24E27B}" dt="2024-04-03T08:55:33.272" v="240" actId="26606"/>
          <ac:spMkLst>
            <pc:docMk/>
            <pc:sldMk cId="3791270560" sldId="275"/>
            <ac:spMk id="311" creationId="{C7F2E4D6-EF46-1C43-8F3E-3620C3C83F36}"/>
          </ac:spMkLst>
        </pc:spChg>
        <pc:spChg chg="add">
          <ac:chgData name="Carolina Ramos" userId="98776216e67c81b9" providerId="LiveId" clId="{C9EA3E05-C42A-4E1B-B09D-CE6E5A24E27B}" dt="2024-04-03T08:55:33.284" v="241" actId="26606"/>
          <ac:spMkLst>
            <pc:docMk/>
            <pc:sldMk cId="3791270560" sldId="275"/>
            <ac:spMk id="336" creationId="{C7F2E4D6-EF46-1C43-8F3E-3620C3C83F36}"/>
          </ac:spMkLst>
        </pc:spChg>
        <pc:grpChg chg="add del">
          <ac:chgData name="Carolina Ramos" userId="98776216e67c81b9" providerId="LiveId" clId="{C9EA3E05-C42A-4E1B-B09D-CE6E5A24E27B}" dt="2024-04-03T08:55:33.284" v="241" actId="26606"/>
          <ac:grpSpMkLst>
            <pc:docMk/>
            <pc:sldMk cId="3791270560" sldId="275"/>
            <ac:grpSpMk id="268" creationId="{F0CAFDA3-320A-C24D-A7A1-20C1267EC987}"/>
          </ac:grpSpMkLst>
        </pc:grpChg>
        <pc:grpChg chg="add del">
          <ac:chgData name="Carolina Ramos" userId="98776216e67c81b9" providerId="LiveId" clId="{C9EA3E05-C42A-4E1B-B09D-CE6E5A24E27B}" dt="2024-04-03T08:55:33.284" v="241" actId="26606"/>
          <ac:grpSpMkLst>
            <pc:docMk/>
            <pc:sldMk cId="3791270560" sldId="275"/>
            <ac:grpSpMk id="284" creationId="{97620302-BEE8-1447-8324-5F4178AA169B}"/>
          </ac:grpSpMkLst>
        </pc:grpChg>
        <pc:grpChg chg="add del">
          <ac:chgData name="Carolina Ramos" userId="98776216e67c81b9" providerId="LiveId" clId="{C9EA3E05-C42A-4E1B-B09D-CE6E5A24E27B}" dt="2024-04-03T08:55:33.272" v="240" actId="26606"/>
          <ac:grpSpMkLst>
            <pc:docMk/>
            <pc:sldMk cId="3791270560" sldId="275"/>
            <ac:grpSpMk id="294" creationId="{F0CAFDA3-320A-C24D-A7A1-20C1267EC987}"/>
          </ac:grpSpMkLst>
        </pc:grpChg>
        <pc:grpChg chg="add del">
          <ac:chgData name="Carolina Ramos" userId="98776216e67c81b9" providerId="LiveId" clId="{C9EA3E05-C42A-4E1B-B09D-CE6E5A24E27B}" dt="2024-04-03T08:55:33.272" v="240" actId="26606"/>
          <ac:grpSpMkLst>
            <pc:docMk/>
            <pc:sldMk cId="3791270560" sldId="275"/>
            <ac:grpSpMk id="313" creationId="{97620302-BEE8-1447-8324-5F4178AA169B}"/>
          </ac:grpSpMkLst>
        </pc:grpChg>
        <pc:grpChg chg="add">
          <ac:chgData name="Carolina Ramos" userId="98776216e67c81b9" providerId="LiveId" clId="{C9EA3E05-C42A-4E1B-B09D-CE6E5A24E27B}" dt="2024-04-03T08:55:33.284" v="241" actId="26606"/>
          <ac:grpSpMkLst>
            <pc:docMk/>
            <pc:sldMk cId="3791270560" sldId="275"/>
            <ac:grpSpMk id="321" creationId="{F0CAFDA3-320A-C24D-A7A1-20C1267EC987}"/>
          </ac:grpSpMkLst>
        </pc:grpChg>
        <pc:grpChg chg="add">
          <ac:chgData name="Carolina Ramos" userId="98776216e67c81b9" providerId="LiveId" clId="{C9EA3E05-C42A-4E1B-B09D-CE6E5A24E27B}" dt="2024-04-03T08:55:33.284" v="241" actId="26606"/>
          <ac:grpSpMkLst>
            <pc:docMk/>
            <pc:sldMk cId="3791270560" sldId="275"/>
            <ac:grpSpMk id="338" creationId="{0D40C408-1C95-CC45-87A7-61CE8B1F9362}"/>
          </ac:grpSpMkLst>
        </pc:grpChg>
        <pc:picChg chg="mod">
          <ac:chgData name="Carolina Ramos" userId="98776216e67c81b9" providerId="LiveId" clId="{C9EA3E05-C42A-4E1B-B09D-CE6E5A24E27B}" dt="2024-04-03T08:56:28.214" v="251" actId="1076"/>
          <ac:picMkLst>
            <pc:docMk/>
            <pc:sldMk cId="3791270560" sldId="275"/>
            <ac:picMk id="29" creationId="{B2039D9D-A6C6-CD89-9FB2-0CAB5789B508}"/>
          </ac:picMkLst>
        </pc:picChg>
        <pc:cxnChg chg="add del">
          <ac:chgData name="Carolina Ramos" userId="98776216e67c81b9" providerId="LiveId" clId="{C9EA3E05-C42A-4E1B-B09D-CE6E5A24E27B}" dt="2024-04-03T08:55:33.284" v="241" actId="26606"/>
          <ac:cxnSpMkLst>
            <pc:docMk/>
            <pc:sldMk cId="3791270560" sldId="275"/>
            <ac:cxnSpMk id="282" creationId="{8231D73A-BA91-794F-8C09-4F4B41A6D08B}"/>
          </ac:cxnSpMkLst>
        </pc:cxnChg>
        <pc:cxnChg chg="add del">
          <ac:chgData name="Carolina Ramos" userId="98776216e67c81b9" providerId="LiveId" clId="{C9EA3E05-C42A-4E1B-B09D-CE6E5A24E27B}" dt="2024-04-03T08:55:33.284" v="241" actId="26606"/>
          <ac:cxnSpMkLst>
            <pc:docMk/>
            <pc:sldMk cId="3791270560" sldId="275"/>
            <ac:cxnSpMk id="289" creationId="{68C50EA3-7CF1-9542-A21D-5B3EBACC5009}"/>
          </ac:cxnSpMkLst>
        </pc:cxnChg>
        <pc:cxnChg chg="add del">
          <ac:chgData name="Carolina Ramos" userId="98776216e67c81b9" providerId="LiveId" clId="{C9EA3E05-C42A-4E1B-B09D-CE6E5A24E27B}" dt="2024-04-03T08:55:33.272" v="240" actId="26606"/>
          <ac:cxnSpMkLst>
            <pc:docMk/>
            <pc:sldMk cId="3791270560" sldId="275"/>
            <ac:cxnSpMk id="309" creationId="{8231D73A-BA91-794F-8C09-4F4B41A6D08B}"/>
          </ac:cxnSpMkLst>
        </pc:cxnChg>
        <pc:cxnChg chg="add del">
          <ac:chgData name="Carolina Ramos" userId="98776216e67c81b9" providerId="LiveId" clId="{C9EA3E05-C42A-4E1B-B09D-CE6E5A24E27B}" dt="2024-04-03T08:55:33.272" v="240" actId="26606"/>
          <ac:cxnSpMkLst>
            <pc:docMk/>
            <pc:sldMk cId="3791270560" sldId="275"/>
            <ac:cxnSpMk id="319" creationId="{68C50EA3-7CF1-9542-A21D-5B3EBACC5009}"/>
          </ac:cxnSpMkLst>
        </pc:cxnChg>
        <pc:cxnChg chg="add">
          <ac:chgData name="Carolina Ramos" userId="98776216e67c81b9" providerId="LiveId" clId="{C9EA3E05-C42A-4E1B-B09D-CE6E5A24E27B}" dt="2024-04-03T08:55:33.284" v="241" actId="26606"/>
          <ac:cxnSpMkLst>
            <pc:docMk/>
            <pc:sldMk cId="3791270560" sldId="275"/>
            <ac:cxnSpMk id="335" creationId="{8231D73A-BA91-794F-8C09-4F4B41A6D08B}"/>
          </ac:cxnSpMkLst>
        </pc:cxnChg>
        <pc:cxnChg chg="add">
          <ac:chgData name="Carolina Ramos" userId="98776216e67c81b9" providerId="LiveId" clId="{C9EA3E05-C42A-4E1B-B09D-CE6E5A24E27B}" dt="2024-04-03T08:55:33.284" v="241" actId="26606"/>
          <ac:cxnSpMkLst>
            <pc:docMk/>
            <pc:sldMk cId="3791270560" sldId="275"/>
            <ac:cxnSpMk id="337" creationId="{BF3CF3DF-4809-5B42-9F22-981391379297}"/>
          </ac:cxnSpMkLst>
        </pc:cxnChg>
      </pc:sldChg>
      <pc:sldChg chg="addSp delSp modSp new mod setBg modClrScheme chgLayout">
        <pc:chgData name="Carolina Ramos" userId="98776216e67c81b9" providerId="LiveId" clId="{C9EA3E05-C42A-4E1B-B09D-CE6E5A24E27B}" dt="2024-04-03T09:06:27.148" v="334" actId="26606"/>
        <pc:sldMkLst>
          <pc:docMk/>
          <pc:sldMk cId="433462003" sldId="276"/>
        </pc:sldMkLst>
        <pc:spChg chg="del mod ord">
          <ac:chgData name="Carolina Ramos" userId="98776216e67c81b9" providerId="LiveId" clId="{C9EA3E05-C42A-4E1B-B09D-CE6E5A24E27B}" dt="2024-04-03T09:03:02.099" v="266" actId="700"/>
          <ac:spMkLst>
            <pc:docMk/>
            <pc:sldMk cId="433462003" sldId="276"/>
            <ac:spMk id="2" creationId="{96D26152-3C2C-BD42-B936-40741EC29212}"/>
          </ac:spMkLst>
        </pc:spChg>
        <pc:spChg chg="del mod ord">
          <ac:chgData name="Carolina Ramos" userId="98776216e67c81b9" providerId="LiveId" clId="{C9EA3E05-C42A-4E1B-B09D-CE6E5A24E27B}" dt="2024-04-03T09:03:02.099" v="266" actId="700"/>
          <ac:spMkLst>
            <pc:docMk/>
            <pc:sldMk cId="433462003" sldId="276"/>
            <ac:spMk id="3" creationId="{6C018491-6A9E-7ED5-875F-682C3E59D7B4}"/>
          </ac:spMkLst>
        </pc:spChg>
        <pc:spChg chg="del">
          <ac:chgData name="Carolina Ramos" userId="98776216e67c81b9" providerId="LiveId" clId="{C9EA3E05-C42A-4E1B-B09D-CE6E5A24E27B}" dt="2024-04-03T09:03:02.099" v="266" actId="700"/>
          <ac:spMkLst>
            <pc:docMk/>
            <pc:sldMk cId="433462003" sldId="276"/>
            <ac:spMk id="4" creationId="{DACB49FC-6A89-0664-5E9F-1C2376403AF8}"/>
          </ac:spMkLst>
        </pc:spChg>
        <pc:spChg chg="add del mod ord">
          <ac:chgData name="Carolina Ramos" userId="98776216e67c81b9" providerId="LiveId" clId="{C9EA3E05-C42A-4E1B-B09D-CE6E5A24E27B}" dt="2024-04-03T09:04:36.413" v="279" actId="26606"/>
          <ac:spMkLst>
            <pc:docMk/>
            <pc:sldMk cId="433462003" sldId="276"/>
            <ac:spMk id="5" creationId="{DBFAC1BF-BC21-0C7C-866A-F974B48E63C9}"/>
          </ac:spMkLst>
        </pc:spChg>
        <pc:spChg chg="add del mod ord">
          <ac:chgData name="Carolina Ramos" userId="98776216e67c81b9" providerId="LiveId" clId="{C9EA3E05-C42A-4E1B-B09D-CE6E5A24E27B}" dt="2024-04-03T09:04:08.547" v="267" actId="931"/>
          <ac:spMkLst>
            <pc:docMk/>
            <pc:sldMk cId="433462003" sldId="276"/>
            <ac:spMk id="6" creationId="{DA1507EB-6C87-595E-9FC0-02E9DEEC81F8}"/>
          </ac:spMkLst>
        </pc:spChg>
        <pc:spChg chg="add del">
          <ac:chgData name="Carolina Ramos" userId="98776216e67c81b9" providerId="LiveId" clId="{C9EA3E05-C42A-4E1B-B09D-CE6E5A24E27B}" dt="2024-04-03T09:04:23.160" v="276" actId="26606"/>
          <ac:spMkLst>
            <pc:docMk/>
            <pc:sldMk cId="433462003" sldId="276"/>
            <ac:spMk id="12" creationId="{8B662D21-A964-CF92-2A3F-AC3D5E7E6181}"/>
          </ac:spMkLst>
        </pc:spChg>
        <pc:spChg chg="add del">
          <ac:chgData name="Carolina Ramos" userId="98776216e67c81b9" providerId="LiveId" clId="{C9EA3E05-C42A-4E1B-B09D-CE6E5A24E27B}" dt="2024-04-03T09:04:23.160" v="276" actId="26606"/>
          <ac:spMkLst>
            <pc:docMk/>
            <pc:sldMk cId="433462003" sldId="276"/>
            <ac:spMk id="15" creationId="{C7F2E4D6-EF46-1C43-8F3E-3620C3C83F36}"/>
          </ac:spMkLst>
        </pc:spChg>
        <pc:spChg chg="add del">
          <ac:chgData name="Carolina Ramos" userId="98776216e67c81b9" providerId="LiveId" clId="{C9EA3E05-C42A-4E1B-B09D-CE6E5A24E27B}" dt="2024-04-03T09:04:16.369" v="272" actId="26606"/>
          <ac:spMkLst>
            <pc:docMk/>
            <pc:sldMk cId="433462003" sldId="276"/>
            <ac:spMk id="41" creationId="{4EFE82FE-7465-AE46-88DF-34D347E83B84}"/>
          </ac:spMkLst>
        </pc:spChg>
        <pc:spChg chg="add del">
          <ac:chgData name="Carolina Ramos" userId="98776216e67c81b9" providerId="LiveId" clId="{C9EA3E05-C42A-4E1B-B09D-CE6E5A24E27B}" dt="2024-04-03T09:04:18.873" v="274" actId="26606"/>
          <ac:spMkLst>
            <pc:docMk/>
            <pc:sldMk cId="433462003" sldId="276"/>
            <ac:spMk id="52" creationId="{557B0AD7-E991-E343-BF68-F118815215C7}"/>
          </ac:spMkLst>
        </pc:spChg>
        <pc:spChg chg="add del">
          <ac:chgData name="Carolina Ramos" userId="98776216e67c81b9" providerId="LiveId" clId="{C9EA3E05-C42A-4E1B-B09D-CE6E5A24E27B}" dt="2024-04-03T09:04:23.160" v="276" actId="26606"/>
          <ac:spMkLst>
            <pc:docMk/>
            <pc:sldMk cId="433462003" sldId="276"/>
            <ac:spMk id="59" creationId="{DBFAC1BF-BC21-0C7C-866A-F974B48E63C9}"/>
          </ac:spMkLst>
        </pc:spChg>
        <pc:spChg chg="add del">
          <ac:chgData name="Carolina Ramos" userId="98776216e67c81b9" providerId="LiveId" clId="{C9EA3E05-C42A-4E1B-B09D-CE6E5A24E27B}" dt="2024-04-03T09:04:36.399" v="278" actId="26606"/>
          <ac:spMkLst>
            <pc:docMk/>
            <pc:sldMk cId="433462003" sldId="276"/>
            <ac:spMk id="61" creationId="{C7F2E4D6-EF46-1C43-8F3E-3620C3C83F36}"/>
          </ac:spMkLst>
        </pc:spChg>
        <pc:spChg chg="add del">
          <ac:chgData name="Carolina Ramos" userId="98776216e67c81b9" providerId="LiveId" clId="{C9EA3E05-C42A-4E1B-B09D-CE6E5A24E27B}" dt="2024-04-03T09:04:36.399" v="278" actId="26606"/>
          <ac:spMkLst>
            <pc:docMk/>
            <pc:sldMk cId="433462003" sldId="276"/>
            <ac:spMk id="62" creationId="{DBFAC1BF-BC21-0C7C-866A-F974B48E63C9}"/>
          </ac:spMkLst>
        </pc:spChg>
        <pc:spChg chg="add del">
          <ac:chgData name="Carolina Ramos" userId="98776216e67c81b9" providerId="LiveId" clId="{C9EA3E05-C42A-4E1B-B09D-CE6E5A24E27B}" dt="2024-04-03T09:04:36.399" v="278" actId="26606"/>
          <ac:spMkLst>
            <pc:docMk/>
            <pc:sldMk cId="433462003" sldId="276"/>
            <ac:spMk id="63" creationId="{4BF8EB46-C910-BC30-1A90-8472F222F7C0}"/>
          </ac:spMkLst>
        </pc:spChg>
        <pc:spChg chg="add del">
          <ac:chgData name="Carolina Ramos" userId="98776216e67c81b9" providerId="LiveId" clId="{C9EA3E05-C42A-4E1B-B09D-CE6E5A24E27B}" dt="2024-04-03T09:06:27.148" v="334" actId="26606"/>
          <ac:spMkLst>
            <pc:docMk/>
            <pc:sldMk cId="433462003" sldId="276"/>
            <ac:spMk id="76" creationId="{4EFE82FE-7465-AE46-88DF-34D347E83B84}"/>
          </ac:spMkLst>
        </pc:spChg>
        <pc:spChg chg="add mod">
          <ac:chgData name="Carolina Ramos" userId="98776216e67c81b9" providerId="LiveId" clId="{C9EA3E05-C42A-4E1B-B09D-CE6E5A24E27B}" dt="2024-04-03T09:06:27.148" v="334" actId="26606"/>
          <ac:spMkLst>
            <pc:docMk/>
            <pc:sldMk cId="433462003" sldId="276"/>
            <ac:spMk id="77" creationId="{DBFAC1BF-BC21-0C7C-866A-F974B48E63C9}"/>
          </ac:spMkLst>
        </pc:spChg>
        <pc:spChg chg="add">
          <ac:chgData name="Carolina Ramos" userId="98776216e67c81b9" providerId="LiveId" clId="{C9EA3E05-C42A-4E1B-B09D-CE6E5A24E27B}" dt="2024-04-03T09:06:27.148" v="334" actId="26606"/>
          <ac:spMkLst>
            <pc:docMk/>
            <pc:sldMk cId="433462003" sldId="276"/>
            <ac:spMk id="112" creationId="{4EFE82FE-7465-AE46-88DF-34D347E83B84}"/>
          </ac:spMkLst>
        </pc:spChg>
        <pc:grpChg chg="add del">
          <ac:chgData name="Carolina Ramos" userId="98776216e67c81b9" providerId="LiveId" clId="{C9EA3E05-C42A-4E1B-B09D-CE6E5A24E27B}" dt="2024-04-03T09:04:16.369" v="272" actId="26606"/>
          <ac:grpSpMkLst>
            <pc:docMk/>
            <pc:sldMk cId="433462003" sldId="276"/>
            <ac:grpSpMk id="13" creationId="{EB46B8FB-F6A2-5F47-A6CD-A7E17E69270F}"/>
          </ac:grpSpMkLst>
        </pc:grpChg>
        <pc:grpChg chg="add del">
          <ac:chgData name="Carolina Ramos" userId="98776216e67c81b9" providerId="LiveId" clId="{C9EA3E05-C42A-4E1B-B09D-CE6E5A24E27B}" dt="2024-04-03T09:04:23.160" v="276" actId="26606"/>
          <ac:grpSpMkLst>
            <pc:docMk/>
            <pc:sldMk cId="433462003" sldId="276"/>
            <ac:grpSpMk id="17" creationId="{05ADD15B-C747-D340-BF8A-A1DD2A6A9324}"/>
          </ac:grpSpMkLst>
        </pc:grpChg>
        <pc:grpChg chg="add del">
          <ac:chgData name="Carolina Ramos" userId="98776216e67c81b9" providerId="LiveId" clId="{C9EA3E05-C42A-4E1B-B09D-CE6E5A24E27B}" dt="2024-04-03T09:04:16.369" v="272" actId="26606"/>
          <ac:grpSpMkLst>
            <pc:docMk/>
            <pc:sldMk cId="433462003" sldId="276"/>
            <ac:grpSpMk id="43" creationId="{BCFFF971-DAC9-F44B-9F22-4B030B6B61B3}"/>
          </ac:grpSpMkLst>
        </pc:grpChg>
        <pc:grpChg chg="add del">
          <ac:chgData name="Carolina Ramos" userId="98776216e67c81b9" providerId="LiveId" clId="{C9EA3E05-C42A-4E1B-B09D-CE6E5A24E27B}" dt="2024-04-03T09:04:18.873" v="274" actId="26606"/>
          <ac:grpSpMkLst>
            <pc:docMk/>
            <pc:sldMk cId="433462003" sldId="276"/>
            <ac:grpSpMk id="53" creationId="{46C7B6BC-B625-254B-8489-2BBE42C4734C}"/>
          </ac:grpSpMkLst>
        </pc:grpChg>
        <pc:grpChg chg="add del">
          <ac:chgData name="Carolina Ramos" userId="98776216e67c81b9" providerId="LiveId" clId="{C9EA3E05-C42A-4E1B-B09D-CE6E5A24E27B}" dt="2024-04-03T09:04:36.399" v="278" actId="26606"/>
          <ac:grpSpMkLst>
            <pc:docMk/>
            <pc:sldMk cId="433462003" sldId="276"/>
            <ac:grpSpMk id="64" creationId="{05ADD15B-C747-D340-BF8A-A1DD2A6A9324}"/>
          </ac:grpSpMkLst>
        </pc:grpChg>
        <pc:grpChg chg="add del">
          <ac:chgData name="Carolina Ramos" userId="98776216e67c81b9" providerId="LiveId" clId="{C9EA3E05-C42A-4E1B-B09D-CE6E5A24E27B}" dt="2024-04-03T09:06:27.148" v="334" actId="26606"/>
          <ac:grpSpMkLst>
            <pc:docMk/>
            <pc:sldMk cId="433462003" sldId="276"/>
            <ac:grpSpMk id="71" creationId="{EB46B8FB-F6A2-5F47-A6CD-A7E17E69270F}"/>
          </ac:grpSpMkLst>
        </pc:grpChg>
        <pc:grpChg chg="add del">
          <ac:chgData name="Carolina Ramos" userId="98776216e67c81b9" providerId="LiveId" clId="{C9EA3E05-C42A-4E1B-B09D-CE6E5A24E27B}" dt="2024-04-03T09:06:27.148" v="334" actId="26606"/>
          <ac:grpSpMkLst>
            <pc:docMk/>
            <pc:sldMk cId="433462003" sldId="276"/>
            <ac:grpSpMk id="78" creationId="{BCFFF971-DAC9-F44B-9F22-4B030B6B61B3}"/>
          </ac:grpSpMkLst>
        </pc:grpChg>
        <pc:grpChg chg="add">
          <ac:chgData name="Carolina Ramos" userId="98776216e67c81b9" providerId="LiveId" clId="{C9EA3E05-C42A-4E1B-B09D-CE6E5A24E27B}" dt="2024-04-03T09:06:27.148" v="334" actId="26606"/>
          <ac:grpSpMkLst>
            <pc:docMk/>
            <pc:sldMk cId="433462003" sldId="276"/>
            <ac:grpSpMk id="84" creationId="{EB46B8FB-F6A2-5F47-A6CD-A7E17E69270F}"/>
          </ac:grpSpMkLst>
        </pc:grpChg>
        <pc:grpChg chg="add">
          <ac:chgData name="Carolina Ramos" userId="98776216e67c81b9" providerId="LiveId" clId="{C9EA3E05-C42A-4E1B-B09D-CE6E5A24E27B}" dt="2024-04-03T09:06:27.148" v="334" actId="26606"/>
          <ac:grpSpMkLst>
            <pc:docMk/>
            <pc:sldMk cId="433462003" sldId="276"/>
            <ac:grpSpMk id="114" creationId="{BCFFF971-DAC9-F44B-9F22-4B030B6B61B3}"/>
          </ac:grpSpMkLst>
        </pc:grpChg>
        <pc:picChg chg="add mod">
          <ac:chgData name="Carolina Ramos" userId="98776216e67c81b9" providerId="LiveId" clId="{C9EA3E05-C42A-4E1B-B09D-CE6E5A24E27B}" dt="2024-04-03T09:06:27.148" v="334" actId="26606"/>
          <ac:picMkLst>
            <pc:docMk/>
            <pc:sldMk cId="433462003" sldId="276"/>
            <ac:picMk id="8" creationId="{F8F8C9B8-40C1-78EA-8930-68F420247131}"/>
          </ac:picMkLst>
        </pc:picChg>
        <pc:cxnChg chg="add del">
          <ac:chgData name="Carolina Ramos" userId="98776216e67c81b9" providerId="LiveId" clId="{C9EA3E05-C42A-4E1B-B09D-CE6E5A24E27B}" dt="2024-04-03T09:04:23.160" v="276" actId="26606"/>
          <ac:cxnSpMkLst>
            <pc:docMk/>
            <pc:sldMk cId="433462003" sldId="276"/>
            <ac:cxnSpMk id="23" creationId="{1FE039F1-6D47-C642-B506-452A83B0AB11}"/>
          </ac:cxnSpMkLst>
        </pc:cxnChg>
        <pc:cxnChg chg="add del">
          <ac:chgData name="Carolina Ramos" userId="98776216e67c81b9" providerId="LiveId" clId="{C9EA3E05-C42A-4E1B-B09D-CE6E5A24E27B}" dt="2024-04-03T09:04:16.369" v="272" actId="26606"/>
          <ac:cxnSpMkLst>
            <pc:docMk/>
            <pc:sldMk cId="433462003" sldId="276"/>
            <ac:cxnSpMk id="39" creationId="{D33A3282-0389-C547-8CA6-7F3E7F27B34D}"/>
          </ac:cxnSpMkLst>
        </pc:cxnChg>
        <pc:cxnChg chg="add del">
          <ac:chgData name="Carolina Ramos" userId="98776216e67c81b9" providerId="LiveId" clId="{C9EA3E05-C42A-4E1B-B09D-CE6E5A24E27B}" dt="2024-04-03T09:04:16.369" v="272" actId="26606"/>
          <ac:cxnSpMkLst>
            <pc:docMk/>
            <pc:sldMk cId="433462003" sldId="276"/>
            <ac:cxnSpMk id="50" creationId="{F1B96028-BC88-E342-92F9-207761463836}"/>
          </ac:cxnSpMkLst>
        </pc:cxnChg>
        <pc:cxnChg chg="add del">
          <ac:chgData name="Carolina Ramos" userId="98776216e67c81b9" providerId="LiveId" clId="{C9EA3E05-C42A-4E1B-B09D-CE6E5A24E27B}" dt="2024-04-03T09:04:36.399" v="278" actId="26606"/>
          <ac:cxnSpMkLst>
            <pc:docMk/>
            <pc:sldMk cId="433462003" sldId="276"/>
            <ac:cxnSpMk id="69" creationId="{1FE039F1-6D47-C642-B506-452A83B0AB11}"/>
          </ac:cxnSpMkLst>
        </pc:cxnChg>
        <pc:cxnChg chg="add del">
          <ac:chgData name="Carolina Ramos" userId="98776216e67c81b9" providerId="LiveId" clId="{C9EA3E05-C42A-4E1B-B09D-CE6E5A24E27B}" dt="2024-04-03T09:06:27.148" v="334" actId="26606"/>
          <ac:cxnSpMkLst>
            <pc:docMk/>
            <pc:sldMk cId="433462003" sldId="276"/>
            <ac:cxnSpMk id="75" creationId="{D33A3282-0389-C547-8CA6-7F3E7F27B34D}"/>
          </ac:cxnSpMkLst>
        </pc:cxnChg>
        <pc:cxnChg chg="add del">
          <ac:chgData name="Carolina Ramos" userId="98776216e67c81b9" providerId="LiveId" clId="{C9EA3E05-C42A-4E1B-B09D-CE6E5A24E27B}" dt="2024-04-03T09:06:27.148" v="334" actId="26606"/>
          <ac:cxnSpMkLst>
            <pc:docMk/>
            <pc:sldMk cId="433462003" sldId="276"/>
            <ac:cxnSpMk id="79" creationId="{F1B96028-BC88-E342-92F9-207761463836}"/>
          </ac:cxnSpMkLst>
        </pc:cxnChg>
        <pc:cxnChg chg="add">
          <ac:chgData name="Carolina Ramos" userId="98776216e67c81b9" providerId="LiveId" clId="{C9EA3E05-C42A-4E1B-B09D-CE6E5A24E27B}" dt="2024-04-03T09:06:27.148" v="334" actId="26606"/>
          <ac:cxnSpMkLst>
            <pc:docMk/>
            <pc:sldMk cId="433462003" sldId="276"/>
            <ac:cxnSpMk id="110" creationId="{D33A3282-0389-C547-8CA6-7F3E7F27B34D}"/>
          </ac:cxnSpMkLst>
        </pc:cxnChg>
        <pc:cxnChg chg="add">
          <ac:chgData name="Carolina Ramos" userId="98776216e67c81b9" providerId="LiveId" clId="{C9EA3E05-C42A-4E1B-B09D-CE6E5A24E27B}" dt="2024-04-03T09:06:27.148" v="334" actId="26606"/>
          <ac:cxnSpMkLst>
            <pc:docMk/>
            <pc:sldMk cId="433462003" sldId="276"/>
            <ac:cxnSpMk id="120" creationId="{51D4F49C-5EE1-6C4F-858E-AE02CC2CD5BB}"/>
          </ac:cxnSpMkLst>
        </pc:cxnChg>
      </pc:sldChg>
      <pc:sldChg chg="new del">
        <pc:chgData name="Carolina Ramos" userId="98776216e67c81b9" providerId="LiveId" clId="{C9EA3E05-C42A-4E1B-B09D-CE6E5A24E27B}" dt="2024-04-03T09:07:13.166" v="336" actId="2696"/>
        <pc:sldMkLst>
          <pc:docMk/>
          <pc:sldMk cId="1136106563" sldId="277"/>
        </pc:sldMkLst>
      </pc:sldChg>
      <pc:sldChg chg="addSp delSp modSp add mod setBg addAnim setClrOvrMap">
        <pc:chgData name="Carolina Ramos" userId="98776216e67c81b9" providerId="LiveId" clId="{C9EA3E05-C42A-4E1B-B09D-CE6E5A24E27B}" dt="2024-04-03T09:19:56.762" v="410"/>
        <pc:sldMkLst>
          <pc:docMk/>
          <pc:sldMk cId="3357550034" sldId="277"/>
        </pc:sldMkLst>
        <pc:spChg chg="mod ord">
          <ac:chgData name="Carolina Ramos" userId="98776216e67c81b9" providerId="LiveId" clId="{C9EA3E05-C42A-4E1B-B09D-CE6E5A24E27B}" dt="2024-04-03T09:19:56.761" v="409" actId="26606"/>
          <ac:spMkLst>
            <pc:docMk/>
            <pc:sldMk cId="3357550034" sldId="277"/>
            <ac:spMk id="77" creationId="{DBFAC1BF-BC21-0C7C-866A-F974B48E63C9}"/>
          </ac:spMkLst>
        </pc:spChg>
        <pc:spChg chg="del">
          <ac:chgData name="Carolina Ramos" userId="98776216e67c81b9" providerId="LiveId" clId="{C9EA3E05-C42A-4E1B-B09D-CE6E5A24E27B}" dt="2024-04-03T09:10:46.884" v="349" actId="26606"/>
          <ac:spMkLst>
            <pc:docMk/>
            <pc:sldMk cId="3357550034" sldId="277"/>
            <ac:spMk id="112" creationId="{4EFE82FE-7465-AE46-88DF-34D347E83B84}"/>
          </ac:spMkLst>
        </pc:spChg>
        <pc:spChg chg="add del mod">
          <ac:chgData name="Carolina Ramos" userId="98776216e67c81b9" providerId="LiveId" clId="{C9EA3E05-C42A-4E1B-B09D-CE6E5A24E27B}" dt="2024-04-03T09:11:48.757" v="355" actId="26606"/>
          <ac:spMkLst>
            <pc:docMk/>
            <pc:sldMk cId="3357550034" sldId="277"/>
            <ac:spMk id="124" creationId="{3E1705CB-7045-3672-425B-8F60DE4080AE}"/>
          </ac:spMkLst>
        </pc:spChg>
        <pc:spChg chg="add del">
          <ac:chgData name="Carolina Ramos" userId="98776216e67c81b9" providerId="LiveId" clId="{C9EA3E05-C42A-4E1B-B09D-CE6E5A24E27B}" dt="2024-04-03T09:11:03.231" v="352" actId="26606"/>
          <ac:spMkLst>
            <pc:docMk/>
            <pc:sldMk cId="3357550034" sldId="277"/>
            <ac:spMk id="127" creationId="{C7F2E4D6-EF46-1C43-8F3E-3620C3C83F36}"/>
          </ac:spMkLst>
        </pc:spChg>
        <pc:spChg chg="add del">
          <ac:chgData name="Carolina Ramos" userId="98776216e67c81b9" providerId="LiveId" clId="{C9EA3E05-C42A-4E1B-B09D-CE6E5A24E27B}" dt="2024-04-03T09:11:03.226" v="351" actId="26606"/>
          <ac:spMkLst>
            <pc:docMk/>
            <pc:sldMk cId="3357550034" sldId="277"/>
            <ac:spMk id="140" creationId="{C7F2E4D6-EF46-1C43-8F3E-3620C3C83F36}"/>
          </ac:spMkLst>
        </pc:spChg>
        <pc:spChg chg="add del">
          <ac:chgData name="Carolina Ramos" userId="98776216e67c81b9" providerId="LiveId" clId="{C9EA3E05-C42A-4E1B-B09D-CE6E5A24E27B}" dt="2024-04-03T09:11:48.757" v="355" actId="26606"/>
          <ac:spMkLst>
            <pc:docMk/>
            <pc:sldMk cId="3357550034" sldId="277"/>
            <ac:spMk id="150" creationId="{C7F2E4D6-EF46-1C43-8F3E-3620C3C83F36}"/>
          </ac:spMkLst>
        </pc:spChg>
        <pc:spChg chg="add del">
          <ac:chgData name="Carolina Ramos" userId="98776216e67c81b9" providerId="LiveId" clId="{C9EA3E05-C42A-4E1B-B09D-CE6E5A24E27B}" dt="2024-04-03T09:11:48.751" v="354" actId="26606"/>
          <ac:spMkLst>
            <pc:docMk/>
            <pc:sldMk cId="3357550034" sldId="277"/>
            <ac:spMk id="189" creationId="{4EFE82FE-7465-AE46-88DF-34D347E83B84}"/>
          </ac:spMkLst>
        </pc:spChg>
        <pc:spChg chg="add del">
          <ac:chgData name="Carolina Ramos" userId="98776216e67c81b9" providerId="LiveId" clId="{C9EA3E05-C42A-4E1B-B09D-CE6E5A24E27B}" dt="2024-04-03T09:11:48.751" v="354" actId="26606"/>
          <ac:spMkLst>
            <pc:docMk/>
            <pc:sldMk cId="3357550034" sldId="277"/>
            <ac:spMk id="191" creationId="{2B31B496-E92B-C84B-83E3-6272409ED238}"/>
          </ac:spMkLst>
        </pc:spChg>
        <pc:spChg chg="add del">
          <ac:chgData name="Carolina Ramos" userId="98776216e67c81b9" providerId="LiveId" clId="{C9EA3E05-C42A-4E1B-B09D-CE6E5A24E27B}" dt="2024-04-03T09:12:08.917" v="356" actId="26606"/>
          <ac:spMkLst>
            <pc:docMk/>
            <pc:sldMk cId="3357550034" sldId="277"/>
            <ac:spMk id="202" creationId="{C7F2E4D6-EF46-1C43-8F3E-3620C3C83F36}"/>
          </ac:spMkLst>
        </pc:spChg>
        <pc:spChg chg="add del">
          <ac:chgData name="Carolina Ramos" userId="98776216e67c81b9" providerId="LiveId" clId="{C9EA3E05-C42A-4E1B-B09D-CE6E5A24E27B}" dt="2024-04-03T09:12:08.917" v="356" actId="26606"/>
          <ac:spMkLst>
            <pc:docMk/>
            <pc:sldMk cId="3357550034" sldId="277"/>
            <ac:spMk id="208" creationId="{3E1705CB-7045-3672-425B-8F60DE4080AE}"/>
          </ac:spMkLst>
        </pc:spChg>
        <pc:spChg chg="add del">
          <ac:chgData name="Carolina Ramos" userId="98776216e67c81b9" providerId="LiveId" clId="{C9EA3E05-C42A-4E1B-B09D-CE6E5A24E27B}" dt="2024-04-03T09:12:56.883" v="371" actId="26606"/>
          <ac:spMkLst>
            <pc:docMk/>
            <pc:sldMk cId="3357550034" sldId="277"/>
            <ac:spMk id="242" creationId="{4EFE82FE-7465-AE46-88DF-34D347E83B84}"/>
          </ac:spMkLst>
        </pc:spChg>
        <pc:spChg chg="add del">
          <ac:chgData name="Carolina Ramos" userId="98776216e67c81b9" providerId="LiveId" clId="{C9EA3E05-C42A-4E1B-B09D-CE6E5A24E27B}" dt="2024-04-03T09:12:56.868" v="370" actId="26606"/>
          <ac:spMkLst>
            <pc:docMk/>
            <pc:sldMk cId="3357550034" sldId="277"/>
            <ac:spMk id="284" creationId="{4EFE82FE-7465-AE46-88DF-34D347E83B84}"/>
          </ac:spMkLst>
        </pc:spChg>
        <pc:spChg chg="add del">
          <ac:chgData name="Carolina Ramos" userId="98776216e67c81b9" providerId="LiveId" clId="{C9EA3E05-C42A-4E1B-B09D-CE6E5A24E27B}" dt="2024-04-03T09:13:25.385" v="372" actId="26606"/>
          <ac:spMkLst>
            <pc:docMk/>
            <pc:sldMk cId="3357550034" sldId="277"/>
            <ac:spMk id="323" creationId="{4EFE82FE-7465-AE46-88DF-34D347E83B84}"/>
          </ac:spMkLst>
        </pc:spChg>
        <pc:spChg chg="add del">
          <ac:chgData name="Carolina Ramos" userId="98776216e67c81b9" providerId="LiveId" clId="{C9EA3E05-C42A-4E1B-B09D-CE6E5A24E27B}" dt="2024-04-03T09:14:15.305" v="376" actId="26606"/>
          <ac:spMkLst>
            <pc:docMk/>
            <pc:sldMk cId="3357550034" sldId="277"/>
            <ac:spMk id="362" creationId="{4EFE82FE-7465-AE46-88DF-34D347E83B84}"/>
          </ac:spMkLst>
        </pc:spChg>
        <pc:spChg chg="add del">
          <ac:chgData name="Carolina Ramos" userId="98776216e67c81b9" providerId="LiveId" clId="{C9EA3E05-C42A-4E1B-B09D-CE6E5A24E27B}" dt="2024-04-03T09:14:15.295" v="375" actId="26606"/>
          <ac:spMkLst>
            <pc:docMk/>
            <pc:sldMk cId="3357550034" sldId="277"/>
            <ac:spMk id="374" creationId="{3780C356-6575-97BE-5195-2FCAA91E6FEA}"/>
          </ac:spMkLst>
        </pc:spChg>
        <pc:spChg chg="add del">
          <ac:chgData name="Carolina Ramos" userId="98776216e67c81b9" providerId="LiveId" clId="{C9EA3E05-C42A-4E1B-B09D-CE6E5A24E27B}" dt="2024-04-03T09:14:15.295" v="375" actId="26606"/>
          <ac:spMkLst>
            <pc:docMk/>
            <pc:sldMk cId="3357550034" sldId="277"/>
            <ac:spMk id="377" creationId="{C7F2E4D6-EF46-1C43-8F3E-3620C3C83F36}"/>
          </ac:spMkLst>
        </pc:spChg>
        <pc:spChg chg="add del">
          <ac:chgData name="Carolina Ramos" userId="98776216e67c81b9" providerId="LiveId" clId="{C9EA3E05-C42A-4E1B-B09D-CE6E5A24E27B}" dt="2024-04-03T09:14:53.582" v="390" actId="26606"/>
          <ac:spMkLst>
            <pc:docMk/>
            <pc:sldMk cId="3357550034" sldId="277"/>
            <ac:spMk id="387" creationId="{C7F2E4D6-EF46-1C43-8F3E-3620C3C83F36}"/>
          </ac:spMkLst>
        </pc:spChg>
        <pc:spChg chg="add del mod">
          <ac:chgData name="Carolina Ramos" userId="98776216e67c81b9" providerId="LiveId" clId="{C9EA3E05-C42A-4E1B-B09D-CE6E5A24E27B}" dt="2024-04-03T09:15:27.424" v="392" actId="478"/>
          <ac:spMkLst>
            <pc:docMk/>
            <pc:sldMk cId="3357550034" sldId="277"/>
            <ac:spMk id="388" creationId="{1C1B178B-AAEB-6149-AE64-78D135BD8634}"/>
          </ac:spMkLst>
        </pc:spChg>
        <pc:spChg chg="add del">
          <ac:chgData name="Carolina Ramos" userId="98776216e67c81b9" providerId="LiveId" clId="{C9EA3E05-C42A-4E1B-B09D-CE6E5A24E27B}" dt="2024-04-03T09:19:56.761" v="409" actId="26606"/>
          <ac:spMkLst>
            <pc:docMk/>
            <pc:sldMk cId="3357550034" sldId="277"/>
            <ac:spMk id="399" creationId="{C7F2E4D6-EF46-1C43-8F3E-3620C3C83F36}"/>
          </ac:spMkLst>
        </pc:spChg>
        <pc:spChg chg="add">
          <ac:chgData name="Carolina Ramos" userId="98776216e67c81b9" providerId="LiveId" clId="{C9EA3E05-C42A-4E1B-B09D-CE6E5A24E27B}" dt="2024-04-03T09:19:56.761" v="409" actId="26606"/>
          <ac:spMkLst>
            <pc:docMk/>
            <pc:sldMk cId="3357550034" sldId="277"/>
            <ac:spMk id="440" creationId="{4EFE82FE-7465-AE46-88DF-34D347E83B84}"/>
          </ac:spMkLst>
        </pc:spChg>
        <pc:grpChg chg="del">
          <ac:chgData name="Carolina Ramos" userId="98776216e67c81b9" providerId="LiveId" clId="{C9EA3E05-C42A-4E1B-B09D-CE6E5A24E27B}" dt="2024-04-03T09:10:46.884" v="349" actId="26606"/>
          <ac:grpSpMkLst>
            <pc:docMk/>
            <pc:sldMk cId="3357550034" sldId="277"/>
            <ac:grpSpMk id="84" creationId="{EB46B8FB-F6A2-5F47-A6CD-A7E17E69270F}"/>
          </ac:grpSpMkLst>
        </pc:grpChg>
        <pc:grpChg chg="del">
          <ac:chgData name="Carolina Ramos" userId="98776216e67c81b9" providerId="LiveId" clId="{C9EA3E05-C42A-4E1B-B09D-CE6E5A24E27B}" dt="2024-04-03T09:10:46.884" v="349" actId="26606"/>
          <ac:grpSpMkLst>
            <pc:docMk/>
            <pc:sldMk cId="3357550034" sldId="277"/>
            <ac:grpSpMk id="114" creationId="{BCFFF971-DAC9-F44B-9F22-4B030B6B61B3}"/>
          </ac:grpSpMkLst>
        </pc:grpChg>
        <pc:grpChg chg="add del">
          <ac:chgData name="Carolina Ramos" userId="98776216e67c81b9" providerId="LiveId" clId="{C9EA3E05-C42A-4E1B-B09D-CE6E5A24E27B}" dt="2024-04-03T09:11:03.231" v="352" actId="26606"/>
          <ac:grpSpMkLst>
            <pc:docMk/>
            <pc:sldMk cId="3357550034" sldId="277"/>
            <ac:grpSpMk id="129" creationId="{05ADD15B-C747-D340-BF8A-A1DD2A6A9324}"/>
          </ac:grpSpMkLst>
        </pc:grpChg>
        <pc:grpChg chg="add del">
          <ac:chgData name="Carolina Ramos" userId="98776216e67c81b9" providerId="LiveId" clId="{C9EA3E05-C42A-4E1B-B09D-CE6E5A24E27B}" dt="2024-04-03T09:11:03.226" v="351" actId="26606"/>
          <ac:grpSpMkLst>
            <pc:docMk/>
            <pc:sldMk cId="3357550034" sldId="277"/>
            <ac:grpSpMk id="142" creationId="{05ADD15B-C747-D340-BF8A-A1DD2A6A9324}"/>
          </ac:grpSpMkLst>
        </pc:grpChg>
        <pc:grpChg chg="add del">
          <ac:chgData name="Carolina Ramos" userId="98776216e67c81b9" providerId="LiveId" clId="{C9EA3E05-C42A-4E1B-B09D-CE6E5A24E27B}" dt="2024-04-03T09:11:48.757" v="355" actId="26606"/>
          <ac:grpSpMkLst>
            <pc:docMk/>
            <pc:sldMk cId="3357550034" sldId="277"/>
            <ac:grpSpMk id="151" creationId="{D77D276D-CA9B-9446-A765-86D888D1FA18}"/>
          </ac:grpSpMkLst>
        </pc:grpChg>
        <pc:grpChg chg="add del">
          <ac:chgData name="Carolina Ramos" userId="98776216e67c81b9" providerId="LiveId" clId="{C9EA3E05-C42A-4E1B-B09D-CE6E5A24E27B}" dt="2024-04-03T09:11:48.751" v="354" actId="26606"/>
          <ac:grpSpMkLst>
            <pc:docMk/>
            <pc:sldMk cId="3357550034" sldId="277"/>
            <ac:grpSpMk id="161" creationId="{EB46B8FB-F6A2-5F47-A6CD-A7E17E69270F}"/>
          </ac:grpSpMkLst>
        </pc:grpChg>
        <pc:grpChg chg="add del">
          <ac:chgData name="Carolina Ramos" userId="98776216e67c81b9" providerId="LiveId" clId="{C9EA3E05-C42A-4E1B-B09D-CE6E5A24E27B}" dt="2024-04-03T09:11:48.751" v="354" actId="26606"/>
          <ac:grpSpMkLst>
            <pc:docMk/>
            <pc:sldMk cId="3357550034" sldId="277"/>
            <ac:grpSpMk id="193" creationId="{558D799D-6817-AF48-958F-CAC89BB717FB}"/>
          </ac:grpSpMkLst>
        </pc:grpChg>
        <pc:grpChg chg="add del">
          <ac:chgData name="Carolina Ramos" userId="98776216e67c81b9" providerId="LiveId" clId="{C9EA3E05-C42A-4E1B-B09D-CE6E5A24E27B}" dt="2024-04-03T09:12:08.917" v="356" actId="26606"/>
          <ac:grpSpMkLst>
            <pc:docMk/>
            <pc:sldMk cId="3357550034" sldId="277"/>
            <ac:grpSpMk id="203" creationId="{D77D276D-CA9B-9446-A765-86D888D1FA18}"/>
          </ac:grpSpMkLst>
        </pc:grpChg>
        <pc:grpChg chg="add del">
          <ac:chgData name="Carolina Ramos" userId="98776216e67c81b9" providerId="LiveId" clId="{C9EA3E05-C42A-4E1B-B09D-CE6E5A24E27B}" dt="2024-04-03T09:12:56.883" v="371" actId="26606"/>
          <ac:grpSpMkLst>
            <pc:docMk/>
            <pc:sldMk cId="3357550034" sldId="277"/>
            <ac:grpSpMk id="214" creationId="{EB46B8FB-F6A2-5F47-A6CD-A7E17E69270F}"/>
          </ac:grpSpMkLst>
        </pc:grpChg>
        <pc:grpChg chg="add del">
          <ac:chgData name="Carolina Ramos" userId="98776216e67c81b9" providerId="LiveId" clId="{C9EA3E05-C42A-4E1B-B09D-CE6E5A24E27B}" dt="2024-04-03T09:12:56.883" v="371" actId="26606"/>
          <ac:grpSpMkLst>
            <pc:docMk/>
            <pc:sldMk cId="3357550034" sldId="277"/>
            <ac:grpSpMk id="244" creationId="{BCFFF971-DAC9-F44B-9F22-4B030B6B61B3}"/>
          </ac:grpSpMkLst>
        </pc:grpChg>
        <pc:grpChg chg="add del">
          <ac:chgData name="Carolina Ramos" userId="98776216e67c81b9" providerId="LiveId" clId="{C9EA3E05-C42A-4E1B-B09D-CE6E5A24E27B}" dt="2024-04-03T09:12:56.868" v="370" actId="26606"/>
          <ac:grpSpMkLst>
            <pc:docMk/>
            <pc:sldMk cId="3357550034" sldId="277"/>
            <ac:grpSpMk id="256" creationId="{EB46B8FB-F6A2-5F47-A6CD-A7E17E69270F}"/>
          </ac:grpSpMkLst>
        </pc:grpChg>
        <pc:grpChg chg="add del">
          <ac:chgData name="Carolina Ramos" userId="98776216e67c81b9" providerId="LiveId" clId="{C9EA3E05-C42A-4E1B-B09D-CE6E5A24E27B}" dt="2024-04-03T09:12:56.868" v="370" actId="26606"/>
          <ac:grpSpMkLst>
            <pc:docMk/>
            <pc:sldMk cId="3357550034" sldId="277"/>
            <ac:grpSpMk id="286" creationId="{26C321DA-1EDE-3E4B-8B73-6477B2C6D046}"/>
          </ac:grpSpMkLst>
        </pc:grpChg>
        <pc:grpChg chg="add del">
          <ac:chgData name="Carolina Ramos" userId="98776216e67c81b9" providerId="LiveId" clId="{C9EA3E05-C42A-4E1B-B09D-CE6E5A24E27B}" dt="2024-04-03T09:13:25.385" v="372" actId="26606"/>
          <ac:grpSpMkLst>
            <pc:docMk/>
            <pc:sldMk cId="3357550034" sldId="277"/>
            <ac:grpSpMk id="297" creationId="{EB46B8FB-F6A2-5F47-A6CD-A7E17E69270F}"/>
          </ac:grpSpMkLst>
        </pc:grpChg>
        <pc:grpChg chg="add del">
          <ac:chgData name="Carolina Ramos" userId="98776216e67c81b9" providerId="LiveId" clId="{C9EA3E05-C42A-4E1B-B09D-CE6E5A24E27B}" dt="2024-04-03T09:13:25.385" v="372" actId="26606"/>
          <ac:grpSpMkLst>
            <pc:docMk/>
            <pc:sldMk cId="3357550034" sldId="277"/>
            <ac:grpSpMk id="324" creationId="{665B630C-8A26-BF40-AD00-AAAB3F8DFB58}"/>
          </ac:grpSpMkLst>
        </pc:grpChg>
        <pc:grpChg chg="add del">
          <ac:chgData name="Carolina Ramos" userId="98776216e67c81b9" providerId="LiveId" clId="{C9EA3E05-C42A-4E1B-B09D-CE6E5A24E27B}" dt="2024-04-03T09:14:15.305" v="376" actId="26606"/>
          <ac:grpSpMkLst>
            <pc:docMk/>
            <pc:sldMk cId="3357550034" sldId="277"/>
            <ac:grpSpMk id="334" creationId="{EB46B8FB-F6A2-5F47-A6CD-A7E17E69270F}"/>
          </ac:grpSpMkLst>
        </pc:grpChg>
        <pc:grpChg chg="add del">
          <ac:chgData name="Carolina Ramos" userId="98776216e67c81b9" providerId="LiveId" clId="{C9EA3E05-C42A-4E1B-B09D-CE6E5A24E27B}" dt="2024-04-03T09:14:15.305" v="376" actId="26606"/>
          <ac:grpSpMkLst>
            <pc:docMk/>
            <pc:sldMk cId="3357550034" sldId="277"/>
            <ac:grpSpMk id="364" creationId="{665B630C-8A26-BF40-AD00-AAAB3F8DFB58}"/>
          </ac:grpSpMkLst>
        </pc:grpChg>
        <pc:grpChg chg="add del">
          <ac:chgData name="Carolina Ramos" userId="98776216e67c81b9" providerId="LiveId" clId="{C9EA3E05-C42A-4E1B-B09D-CE6E5A24E27B}" dt="2024-04-03T09:14:15.295" v="375" actId="26606"/>
          <ac:grpSpMkLst>
            <pc:docMk/>
            <pc:sldMk cId="3357550034" sldId="277"/>
            <ac:grpSpMk id="379" creationId="{05ADD15B-C747-D340-BF8A-A1DD2A6A9324}"/>
          </ac:grpSpMkLst>
        </pc:grpChg>
        <pc:grpChg chg="add del">
          <ac:chgData name="Carolina Ramos" userId="98776216e67c81b9" providerId="LiveId" clId="{C9EA3E05-C42A-4E1B-B09D-CE6E5A24E27B}" dt="2024-04-03T09:14:53.582" v="390" actId="26606"/>
          <ac:grpSpMkLst>
            <pc:docMk/>
            <pc:sldMk cId="3357550034" sldId="277"/>
            <ac:grpSpMk id="389" creationId="{05ADD15B-C747-D340-BF8A-A1DD2A6A9324}"/>
          </ac:grpSpMkLst>
        </pc:grpChg>
        <pc:grpChg chg="add del">
          <ac:chgData name="Carolina Ramos" userId="98776216e67c81b9" providerId="LiveId" clId="{C9EA3E05-C42A-4E1B-B09D-CE6E5A24E27B}" dt="2024-04-03T09:19:56.761" v="409" actId="26606"/>
          <ac:grpSpMkLst>
            <pc:docMk/>
            <pc:sldMk cId="3357550034" sldId="277"/>
            <ac:grpSpMk id="401" creationId="{05ADD15B-C747-D340-BF8A-A1DD2A6A9324}"/>
          </ac:grpSpMkLst>
        </pc:grpChg>
        <pc:grpChg chg="add">
          <ac:chgData name="Carolina Ramos" userId="98776216e67c81b9" providerId="LiveId" clId="{C9EA3E05-C42A-4E1B-B09D-CE6E5A24E27B}" dt="2024-04-03T09:19:56.761" v="409" actId="26606"/>
          <ac:grpSpMkLst>
            <pc:docMk/>
            <pc:sldMk cId="3357550034" sldId="277"/>
            <ac:grpSpMk id="412" creationId="{EB46B8FB-F6A2-5F47-A6CD-A7E17E69270F}"/>
          </ac:grpSpMkLst>
        </pc:grpChg>
        <pc:grpChg chg="add">
          <ac:chgData name="Carolina Ramos" userId="98776216e67c81b9" providerId="LiveId" clId="{C9EA3E05-C42A-4E1B-B09D-CE6E5A24E27B}" dt="2024-04-03T09:19:56.761" v="409" actId="26606"/>
          <ac:grpSpMkLst>
            <pc:docMk/>
            <pc:sldMk cId="3357550034" sldId="277"/>
            <ac:grpSpMk id="442" creationId="{BCFFF971-DAC9-F44B-9F22-4B030B6B61B3}"/>
          </ac:grpSpMkLst>
        </pc:grpChg>
        <pc:picChg chg="mod">
          <ac:chgData name="Carolina Ramos" userId="98776216e67c81b9" providerId="LiveId" clId="{C9EA3E05-C42A-4E1B-B09D-CE6E5A24E27B}" dt="2024-04-03T09:19:56.761" v="409" actId="26606"/>
          <ac:picMkLst>
            <pc:docMk/>
            <pc:sldMk cId="3357550034" sldId="277"/>
            <ac:picMk id="8" creationId="{F8F8C9B8-40C1-78EA-8930-68F420247131}"/>
          </ac:picMkLst>
        </pc:picChg>
        <pc:cxnChg chg="del">
          <ac:chgData name="Carolina Ramos" userId="98776216e67c81b9" providerId="LiveId" clId="{C9EA3E05-C42A-4E1B-B09D-CE6E5A24E27B}" dt="2024-04-03T09:10:46.884" v="349" actId="26606"/>
          <ac:cxnSpMkLst>
            <pc:docMk/>
            <pc:sldMk cId="3357550034" sldId="277"/>
            <ac:cxnSpMk id="110" creationId="{D33A3282-0389-C547-8CA6-7F3E7F27B34D}"/>
          </ac:cxnSpMkLst>
        </pc:cxnChg>
        <pc:cxnChg chg="del">
          <ac:chgData name="Carolina Ramos" userId="98776216e67c81b9" providerId="LiveId" clId="{C9EA3E05-C42A-4E1B-B09D-CE6E5A24E27B}" dt="2024-04-03T09:10:46.884" v="349" actId="26606"/>
          <ac:cxnSpMkLst>
            <pc:docMk/>
            <pc:sldMk cId="3357550034" sldId="277"/>
            <ac:cxnSpMk id="120" creationId="{51D4F49C-5EE1-6C4F-858E-AE02CC2CD5BB}"/>
          </ac:cxnSpMkLst>
        </pc:cxnChg>
        <pc:cxnChg chg="add del">
          <ac:chgData name="Carolina Ramos" userId="98776216e67c81b9" providerId="LiveId" clId="{C9EA3E05-C42A-4E1B-B09D-CE6E5A24E27B}" dt="2024-04-03T09:11:03.231" v="352" actId="26606"/>
          <ac:cxnSpMkLst>
            <pc:docMk/>
            <pc:sldMk cId="3357550034" sldId="277"/>
            <ac:cxnSpMk id="135" creationId="{1FE039F1-6D47-C642-B506-452A83B0AB11}"/>
          </ac:cxnSpMkLst>
        </pc:cxnChg>
        <pc:cxnChg chg="add del">
          <ac:chgData name="Carolina Ramos" userId="98776216e67c81b9" providerId="LiveId" clId="{C9EA3E05-C42A-4E1B-B09D-CE6E5A24E27B}" dt="2024-04-03T09:11:03.226" v="351" actId="26606"/>
          <ac:cxnSpMkLst>
            <pc:docMk/>
            <pc:sldMk cId="3357550034" sldId="277"/>
            <ac:cxnSpMk id="148" creationId="{1FE039F1-6D47-C642-B506-452A83B0AB11}"/>
          </ac:cxnSpMkLst>
        </pc:cxnChg>
        <pc:cxnChg chg="add del">
          <ac:chgData name="Carolina Ramos" userId="98776216e67c81b9" providerId="LiveId" clId="{C9EA3E05-C42A-4E1B-B09D-CE6E5A24E27B}" dt="2024-04-03T09:11:48.757" v="355" actId="26606"/>
          <ac:cxnSpMkLst>
            <pc:docMk/>
            <pc:sldMk cId="3357550034" sldId="277"/>
            <ac:cxnSpMk id="156" creationId="{BF3CF3DF-4809-5B42-9F22-981391379297}"/>
          </ac:cxnSpMkLst>
        </pc:cxnChg>
        <pc:cxnChg chg="add del">
          <ac:chgData name="Carolina Ramos" userId="98776216e67c81b9" providerId="LiveId" clId="{C9EA3E05-C42A-4E1B-B09D-CE6E5A24E27B}" dt="2024-04-03T09:11:48.751" v="354" actId="26606"/>
          <ac:cxnSpMkLst>
            <pc:docMk/>
            <pc:sldMk cId="3357550034" sldId="277"/>
            <ac:cxnSpMk id="187" creationId="{D33A3282-0389-C547-8CA6-7F3E7F27B34D}"/>
          </ac:cxnSpMkLst>
        </pc:cxnChg>
        <pc:cxnChg chg="add del">
          <ac:chgData name="Carolina Ramos" userId="98776216e67c81b9" providerId="LiveId" clId="{C9EA3E05-C42A-4E1B-B09D-CE6E5A24E27B}" dt="2024-04-03T09:12:08.917" v="356" actId="26606"/>
          <ac:cxnSpMkLst>
            <pc:docMk/>
            <pc:sldMk cId="3357550034" sldId="277"/>
            <ac:cxnSpMk id="209" creationId="{BF3CF3DF-4809-5B42-9F22-981391379297}"/>
          </ac:cxnSpMkLst>
        </pc:cxnChg>
        <pc:cxnChg chg="add del">
          <ac:chgData name="Carolina Ramos" userId="98776216e67c81b9" providerId="LiveId" clId="{C9EA3E05-C42A-4E1B-B09D-CE6E5A24E27B}" dt="2024-04-03T09:12:56.883" v="371" actId="26606"/>
          <ac:cxnSpMkLst>
            <pc:docMk/>
            <pc:sldMk cId="3357550034" sldId="277"/>
            <ac:cxnSpMk id="240" creationId="{D33A3282-0389-C547-8CA6-7F3E7F27B34D}"/>
          </ac:cxnSpMkLst>
        </pc:cxnChg>
        <pc:cxnChg chg="add del">
          <ac:chgData name="Carolina Ramos" userId="98776216e67c81b9" providerId="LiveId" clId="{C9EA3E05-C42A-4E1B-B09D-CE6E5A24E27B}" dt="2024-04-03T09:12:56.883" v="371" actId="26606"/>
          <ac:cxnSpMkLst>
            <pc:docMk/>
            <pc:sldMk cId="3357550034" sldId="277"/>
            <ac:cxnSpMk id="251" creationId="{F1B96028-BC88-E342-92F9-207761463836}"/>
          </ac:cxnSpMkLst>
        </pc:cxnChg>
        <pc:cxnChg chg="add del">
          <ac:chgData name="Carolina Ramos" userId="98776216e67c81b9" providerId="LiveId" clId="{C9EA3E05-C42A-4E1B-B09D-CE6E5A24E27B}" dt="2024-04-03T09:12:56.868" v="370" actId="26606"/>
          <ac:cxnSpMkLst>
            <pc:docMk/>
            <pc:sldMk cId="3357550034" sldId="277"/>
            <ac:cxnSpMk id="282" creationId="{D33A3282-0389-C547-8CA6-7F3E7F27B34D}"/>
          </ac:cxnSpMkLst>
        </pc:cxnChg>
        <pc:cxnChg chg="add del">
          <ac:chgData name="Carolina Ramos" userId="98776216e67c81b9" providerId="LiveId" clId="{C9EA3E05-C42A-4E1B-B09D-CE6E5A24E27B}" dt="2024-04-03T09:12:56.868" v="370" actId="26606"/>
          <ac:cxnSpMkLst>
            <pc:docMk/>
            <pc:sldMk cId="3357550034" sldId="277"/>
            <ac:cxnSpMk id="295" creationId="{EEA70831-9A8D-3B4D-8EA5-EE32F93E94E9}"/>
          </ac:cxnSpMkLst>
        </pc:cxnChg>
        <pc:cxnChg chg="add del">
          <ac:chgData name="Carolina Ramos" userId="98776216e67c81b9" providerId="LiveId" clId="{C9EA3E05-C42A-4E1B-B09D-CE6E5A24E27B}" dt="2024-04-03T09:13:25.385" v="372" actId="26606"/>
          <ac:cxnSpMkLst>
            <pc:docMk/>
            <pc:sldMk cId="3357550034" sldId="277"/>
            <ac:cxnSpMk id="322" creationId="{D33A3282-0389-C547-8CA6-7F3E7F27B34D}"/>
          </ac:cxnSpMkLst>
        </pc:cxnChg>
        <pc:cxnChg chg="add del">
          <ac:chgData name="Carolina Ramos" userId="98776216e67c81b9" providerId="LiveId" clId="{C9EA3E05-C42A-4E1B-B09D-CE6E5A24E27B}" dt="2024-04-03T09:13:25.385" v="372" actId="26606"/>
          <ac:cxnSpMkLst>
            <pc:docMk/>
            <pc:sldMk cId="3357550034" sldId="277"/>
            <ac:cxnSpMk id="329" creationId="{EEA70831-9A8D-3B4D-8EA5-EE32F93E94E9}"/>
          </ac:cxnSpMkLst>
        </pc:cxnChg>
        <pc:cxnChg chg="add del">
          <ac:chgData name="Carolina Ramos" userId="98776216e67c81b9" providerId="LiveId" clId="{C9EA3E05-C42A-4E1B-B09D-CE6E5A24E27B}" dt="2024-04-03T09:14:15.305" v="376" actId="26606"/>
          <ac:cxnSpMkLst>
            <pc:docMk/>
            <pc:sldMk cId="3357550034" sldId="277"/>
            <ac:cxnSpMk id="360" creationId="{D33A3282-0389-C547-8CA6-7F3E7F27B34D}"/>
          </ac:cxnSpMkLst>
        </pc:cxnChg>
        <pc:cxnChg chg="add del">
          <ac:chgData name="Carolina Ramos" userId="98776216e67c81b9" providerId="LiveId" clId="{C9EA3E05-C42A-4E1B-B09D-CE6E5A24E27B}" dt="2024-04-03T09:14:15.305" v="376" actId="26606"/>
          <ac:cxnSpMkLst>
            <pc:docMk/>
            <pc:sldMk cId="3357550034" sldId="277"/>
            <ac:cxnSpMk id="370" creationId="{EEA70831-9A8D-3B4D-8EA5-EE32F93E94E9}"/>
          </ac:cxnSpMkLst>
        </pc:cxnChg>
        <pc:cxnChg chg="add del">
          <ac:chgData name="Carolina Ramos" userId="98776216e67c81b9" providerId="LiveId" clId="{C9EA3E05-C42A-4E1B-B09D-CE6E5A24E27B}" dt="2024-04-03T09:14:15.295" v="375" actId="26606"/>
          <ac:cxnSpMkLst>
            <pc:docMk/>
            <pc:sldMk cId="3357550034" sldId="277"/>
            <ac:cxnSpMk id="385" creationId="{1FE039F1-6D47-C642-B506-452A83B0AB11}"/>
          </ac:cxnSpMkLst>
        </pc:cxnChg>
        <pc:cxnChg chg="add del">
          <ac:chgData name="Carolina Ramos" userId="98776216e67c81b9" providerId="LiveId" clId="{C9EA3E05-C42A-4E1B-B09D-CE6E5A24E27B}" dt="2024-04-03T09:14:53.582" v="390" actId="26606"/>
          <ac:cxnSpMkLst>
            <pc:docMk/>
            <pc:sldMk cId="3357550034" sldId="277"/>
            <ac:cxnSpMk id="394" creationId="{1FE039F1-6D47-C642-B506-452A83B0AB11}"/>
          </ac:cxnSpMkLst>
        </pc:cxnChg>
        <pc:cxnChg chg="add del">
          <ac:chgData name="Carolina Ramos" userId="98776216e67c81b9" providerId="LiveId" clId="{C9EA3E05-C42A-4E1B-B09D-CE6E5A24E27B}" dt="2024-04-03T09:19:56.761" v="409" actId="26606"/>
          <ac:cxnSpMkLst>
            <pc:docMk/>
            <pc:sldMk cId="3357550034" sldId="277"/>
            <ac:cxnSpMk id="407" creationId="{1FE039F1-6D47-C642-B506-452A83B0AB11}"/>
          </ac:cxnSpMkLst>
        </pc:cxnChg>
        <pc:cxnChg chg="add">
          <ac:chgData name="Carolina Ramos" userId="98776216e67c81b9" providerId="LiveId" clId="{C9EA3E05-C42A-4E1B-B09D-CE6E5A24E27B}" dt="2024-04-03T09:19:56.761" v="409" actId="26606"/>
          <ac:cxnSpMkLst>
            <pc:docMk/>
            <pc:sldMk cId="3357550034" sldId="277"/>
            <ac:cxnSpMk id="438" creationId="{D33A3282-0389-C547-8CA6-7F3E7F27B34D}"/>
          </ac:cxnSpMkLst>
        </pc:cxnChg>
        <pc:cxnChg chg="add">
          <ac:chgData name="Carolina Ramos" userId="98776216e67c81b9" providerId="LiveId" clId="{C9EA3E05-C42A-4E1B-B09D-CE6E5A24E27B}" dt="2024-04-03T09:19:56.761" v="409" actId="26606"/>
          <ac:cxnSpMkLst>
            <pc:docMk/>
            <pc:sldMk cId="3357550034" sldId="277"/>
            <ac:cxnSpMk id="448" creationId="{51D4F49C-5EE1-6C4F-858E-AE02CC2CD5BB}"/>
          </ac:cxnSpMkLst>
        </pc:cxnChg>
      </pc:sldChg>
      <pc:sldChg chg="addSp delSp modSp add mod ord addAnim">
        <pc:chgData name="Carolina Ramos" userId="98776216e67c81b9" providerId="LiveId" clId="{C9EA3E05-C42A-4E1B-B09D-CE6E5A24E27B}" dt="2024-04-03T09:19:47.565" v="408"/>
        <pc:sldMkLst>
          <pc:docMk/>
          <pc:sldMk cId="1640439477" sldId="278"/>
        </pc:sldMkLst>
        <pc:spChg chg="mod">
          <ac:chgData name="Carolina Ramos" userId="98776216e67c81b9" providerId="LiveId" clId="{C9EA3E05-C42A-4E1B-B09D-CE6E5A24E27B}" dt="2024-04-03T09:19:47.564" v="407" actId="26606"/>
          <ac:spMkLst>
            <pc:docMk/>
            <pc:sldMk cId="1640439477" sldId="278"/>
            <ac:spMk id="77" creationId="{DBFAC1BF-BC21-0C7C-866A-F974B48E63C9}"/>
          </ac:spMkLst>
        </pc:spChg>
        <pc:spChg chg="del">
          <ac:chgData name="Carolina Ramos" userId="98776216e67c81b9" providerId="LiveId" clId="{C9EA3E05-C42A-4E1B-B09D-CE6E5A24E27B}" dt="2024-04-03T09:19:47.564" v="407" actId="26606"/>
          <ac:spMkLst>
            <pc:docMk/>
            <pc:sldMk cId="1640439477" sldId="278"/>
            <ac:spMk id="399" creationId="{C7F2E4D6-EF46-1C43-8F3E-3620C3C83F36}"/>
          </ac:spMkLst>
        </pc:spChg>
        <pc:spChg chg="add">
          <ac:chgData name="Carolina Ramos" userId="98776216e67c81b9" providerId="LiveId" clId="{C9EA3E05-C42A-4E1B-B09D-CE6E5A24E27B}" dt="2024-04-03T09:19:47.564" v="407" actId="26606"/>
          <ac:spMkLst>
            <pc:docMk/>
            <pc:sldMk cId="1640439477" sldId="278"/>
            <ac:spMk id="440" creationId="{4EFE82FE-7465-AE46-88DF-34D347E83B84}"/>
          </ac:spMkLst>
        </pc:spChg>
        <pc:grpChg chg="del">
          <ac:chgData name="Carolina Ramos" userId="98776216e67c81b9" providerId="LiveId" clId="{C9EA3E05-C42A-4E1B-B09D-CE6E5A24E27B}" dt="2024-04-03T09:19:47.564" v="407" actId="26606"/>
          <ac:grpSpMkLst>
            <pc:docMk/>
            <pc:sldMk cId="1640439477" sldId="278"/>
            <ac:grpSpMk id="401" creationId="{05ADD15B-C747-D340-BF8A-A1DD2A6A9324}"/>
          </ac:grpSpMkLst>
        </pc:grpChg>
        <pc:grpChg chg="add">
          <ac:chgData name="Carolina Ramos" userId="98776216e67c81b9" providerId="LiveId" clId="{C9EA3E05-C42A-4E1B-B09D-CE6E5A24E27B}" dt="2024-04-03T09:19:47.564" v="407" actId="26606"/>
          <ac:grpSpMkLst>
            <pc:docMk/>
            <pc:sldMk cId="1640439477" sldId="278"/>
            <ac:grpSpMk id="412" creationId="{EB46B8FB-F6A2-5F47-A6CD-A7E17E69270F}"/>
          </ac:grpSpMkLst>
        </pc:grpChg>
        <pc:grpChg chg="add">
          <ac:chgData name="Carolina Ramos" userId="98776216e67c81b9" providerId="LiveId" clId="{C9EA3E05-C42A-4E1B-B09D-CE6E5A24E27B}" dt="2024-04-03T09:19:47.564" v="407" actId="26606"/>
          <ac:grpSpMkLst>
            <pc:docMk/>
            <pc:sldMk cId="1640439477" sldId="278"/>
            <ac:grpSpMk id="442" creationId="{BCFFF971-DAC9-F44B-9F22-4B030B6B61B3}"/>
          </ac:grpSpMkLst>
        </pc:grpChg>
        <pc:picChg chg="mod">
          <ac:chgData name="Carolina Ramos" userId="98776216e67c81b9" providerId="LiveId" clId="{C9EA3E05-C42A-4E1B-B09D-CE6E5A24E27B}" dt="2024-04-03T09:19:47.564" v="407" actId="26606"/>
          <ac:picMkLst>
            <pc:docMk/>
            <pc:sldMk cId="1640439477" sldId="278"/>
            <ac:picMk id="8" creationId="{F8F8C9B8-40C1-78EA-8930-68F420247131}"/>
          </ac:picMkLst>
        </pc:picChg>
        <pc:cxnChg chg="del">
          <ac:chgData name="Carolina Ramos" userId="98776216e67c81b9" providerId="LiveId" clId="{C9EA3E05-C42A-4E1B-B09D-CE6E5A24E27B}" dt="2024-04-03T09:19:47.564" v="407" actId="26606"/>
          <ac:cxnSpMkLst>
            <pc:docMk/>
            <pc:sldMk cId="1640439477" sldId="278"/>
            <ac:cxnSpMk id="407" creationId="{1FE039F1-6D47-C642-B506-452A83B0AB11}"/>
          </ac:cxnSpMkLst>
        </pc:cxnChg>
        <pc:cxnChg chg="add">
          <ac:chgData name="Carolina Ramos" userId="98776216e67c81b9" providerId="LiveId" clId="{C9EA3E05-C42A-4E1B-B09D-CE6E5A24E27B}" dt="2024-04-03T09:19:47.564" v="407" actId="26606"/>
          <ac:cxnSpMkLst>
            <pc:docMk/>
            <pc:sldMk cId="1640439477" sldId="278"/>
            <ac:cxnSpMk id="438" creationId="{D33A3282-0389-C547-8CA6-7F3E7F27B34D}"/>
          </ac:cxnSpMkLst>
        </pc:cxnChg>
        <pc:cxnChg chg="add">
          <ac:chgData name="Carolina Ramos" userId="98776216e67c81b9" providerId="LiveId" clId="{C9EA3E05-C42A-4E1B-B09D-CE6E5A24E27B}" dt="2024-04-03T09:19:47.564" v="407" actId="26606"/>
          <ac:cxnSpMkLst>
            <pc:docMk/>
            <pc:sldMk cId="1640439477" sldId="278"/>
            <ac:cxnSpMk id="448" creationId="{51D4F49C-5EE1-6C4F-858E-AE02CC2CD5BB}"/>
          </ac:cxnSpMkLst>
        </pc:cxnChg>
      </pc:sldChg>
      <pc:sldChg chg="addSp delSp modSp add mod ord">
        <pc:chgData name="Carolina Ramos" userId="98776216e67c81b9" providerId="LiveId" clId="{C9EA3E05-C42A-4E1B-B09D-CE6E5A24E27B}" dt="2024-04-03T09:27:39.282" v="444" actId="5793"/>
        <pc:sldMkLst>
          <pc:docMk/>
          <pc:sldMk cId="3600417753" sldId="279"/>
        </pc:sldMkLst>
        <pc:spChg chg="mod">
          <ac:chgData name="Carolina Ramos" userId="98776216e67c81b9" providerId="LiveId" clId="{C9EA3E05-C42A-4E1B-B09D-CE6E5A24E27B}" dt="2024-04-03T09:27:26.450" v="443" actId="26606"/>
          <ac:spMkLst>
            <pc:docMk/>
            <pc:sldMk cId="3600417753" sldId="279"/>
            <ac:spMk id="2" creationId="{7B2B1398-C3A3-D025-CCF1-DF6A6BF67F43}"/>
          </ac:spMkLst>
        </pc:spChg>
        <pc:spChg chg="add del mod">
          <ac:chgData name="Carolina Ramos" userId="98776216e67c81b9" providerId="LiveId" clId="{C9EA3E05-C42A-4E1B-B09D-CE6E5A24E27B}" dt="2024-04-03T09:27:22.031" v="440" actId="931"/>
          <ac:spMkLst>
            <pc:docMk/>
            <pc:sldMk cId="3600417753" sldId="279"/>
            <ac:spMk id="6" creationId="{D8046CF2-E132-8FDC-F982-9A3D7E1C6F60}"/>
          </ac:spMkLst>
        </pc:spChg>
        <pc:spChg chg="mod">
          <ac:chgData name="Carolina Ramos" userId="98776216e67c81b9" providerId="LiveId" clId="{C9EA3E05-C42A-4E1B-B09D-CE6E5A24E27B}" dt="2024-04-03T09:27:39.282" v="444" actId="5793"/>
          <ac:spMkLst>
            <pc:docMk/>
            <pc:sldMk cId="3600417753" sldId="279"/>
            <ac:spMk id="13" creationId="{AC2D22B7-9108-62B6-ABAD-6E92F1232D2F}"/>
          </ac:spMkLst>
        </pc:spChg>
        <pc:spChg chg="del">
          <ac:chgData name="Carolina Ramos" userId="98776216e67c81b9" providerId="LiveId" clId="{C9EA3E05-C42A-4E1B-B09D-CE6E5A24E27B}" dt="2024-04-03T09:27:26.450" v="443" actId="26606"/>
          <ac:spMkLst>
            <pc:docMk/>
            <pc:sldMk cId="3600417753" sldId="279"/>
            <ac:spMk id="336" creationId="{C7F2E4D6-EF46-1C43-8F3E-3620C3C83F36}"/>
          </ac:spMkLst>
        </pc:spChg>
        <pc:spChg chg="add">
          <ac:chgData name="Carolina Ramos" userId="98776216e67c81b9" providerId="LiveId" clId="{C9EA3E05-C42A-4E1B-B09D-CE6E5A24E27B}" dt="2024-04-03T09:27:26.450" v="443" actId="26606"/>
          <ac:spMkLst>
            <pc:docMk/>
            <pc:sldMk cId="3600417753" sldId="279"/>
            <ac:spMk id="363" creationId="{4EFE82FE-7465-AE46-88DF-34D347E83B84}"/>
          </ac:spMkLst>
        </pc:spChg>
        <pc:grpChg chg="del">
          <ac:chgData name="Carolina Ramos" userId="98776216e67c81b9" providerId="LiveId" clId="{C9EA3E05-C42A-4E1B-B09D-CE6E5A24E27B}" dt="2024-04-03T09:27:26.450" v="443" actId="26606"/>
          <ac:grpSpMkLst>
            <pc:docMk/>
            <pc:sldMk cId="3600417753" sldId="279"/>
            <ac:grpSpMk id="321" creationId="{F0CAFDA3-320A-C24D-A7A1-20C1267EC987}"/>
          </ac:grpSpMkLst>
        </pc:grpChg>
        <pc:grpChg chg="del">
          <ac:chgData name="Carolina Ramos" userId="98776216e67c81b9" providerId="LiveId" clId="{C9EA3E05-C42A-4E1B-B09D-CE6E5A24E27B}" dt="2024-04-03T09:27:26.450" v="443" actId="26606"/>
          <ac:grpSpMkLst>
            <pc:docMk/>
            <pc:sldMk cId="3600417753" sldId="279"/>
            <ac:grpSpMk id="338" creationId="{0D40C408-1C95-CC45-87A7-61CE8B1F9362}"/>
          </ac:grpSpMkLst>
        </pc:grpChg>
        <pc:grpChg chg="add">
          <ac:chgData name="Carolina Ramos" userId="98776216e67c81b9" providerId="LiveId" clId="{C9EA3E05-C42A-4E1B-B09D-CE6E5A24E27B}" dt="2024-04-03T09:27:26.450" v="443" actId="26606"/>
          <ac:grpSpMkLst>
            <pc:docMk/>
            <pc:sldMk cId="3600417753" sldId="279"/>
            <ac:grpSpMk id="346" creationId="{F0CAFDA3-320A-C24D-A7A1-20C1267EC987}"/>
          </ac:grpSpMkLst>
        </pc:grpChg>
        <pc:grpChg chg="add">
          <ac:chgData name="Carolina Ramos" userId="98776216e67c81b9" providerId="LiveId" clId="{C9EA3E05-C42A-4E1B-B09D-CE6E5A24E27B}" dt="2024-04-03T09:27:26.450" v="443" actId="26606"/>
          <ac:grpSpMkLst>
            <pc:docMk/>
            <pc:sldMk cId="3600417753" sldId="279"/>
            <ac:grpSpMk id="365" creationId="{1B5E71B3-7269-894E-A00B-31D341365FC9}"/>
          </ac:grpSpMkLst>
        </pc:grpChg>
        <pc:picChg chg="add mod ord">
          <ac:chgData name="Carolina Ramos" userId="98776216e67c81b9" providerId="LiveId" clId="{C9EA3E05-C42A-4E1B-B09D-CE6E5A24E27B}" dt="2024-04-03T09:27:26.450" v="443" actId="26606"/>
          <ac:picMkLst>
            <pc:docMk/>
            <pc:sldMk cId="3600417753" sldId="279"/>
            <ac:picMk id="8" creationId="{AA211C16-10ED-9A50-79E1-218E31BB146A}"/>
          </ac:picMkLst>
        </pc:picChg>
        <pc:picChg chg="del">
          <ac:chgData name="Carolina Ramos" userId="98776216e67c81b9" providerId="LiveId" clId="{C9EA3E05-C42A-4E1B-B09D-CE6E5A24E27B}" dt="2024-04-03T09:25:41.177" v="439" actId="478"/>
          <ac:picMkLst>
            <pc:docMk/>
            <pc:sldMk cId="3600417753" sldId="279"/>
            <ac:picMk id="29" creationId="{B2039D9D-A6C6-CD89-9FB2-0CAB5789B508}"/>
          </ac:picMkLst>
        </pc:picChg>
        <pc:cxnChg chg="del">
          <ac:chgData name="Carolina Ramos" userId="98776216e67c81b9" providerId="LiveId" clId="{C9EA3E05-C42A-4E1B-B09D-CE6E5A24E27B}" dt="2024-04-03T09:27:26.450" v="443" actId="26606"/>
          <ac:cxnSpMkLst>
            <pc:docMk/>
            <pc:sldMk cId="3600417753" sldId="279"/>
            <ac:cxnSpMk id="335" creationId="{8231D73A-BA91-794F-8C09-4F4B41A6D08B}"/>
          </ac:cxnSpMkLst>
        </pc:cxnChg>
        <pc:cxnChg chg="del">
          <ac:chgData name="Carolina Ramos" userId="98776216e67c81b9" providerId="LiveId" clId="{C9EA3E05-C42A-4E1B-B09D-CE6E5A24E27B}" dt="2024-04-03T09:27:26.450" v="443" actId="26606"/>
          <ac:cxnSpMkLst>
            <pc:docMk/>
            <pc:sldMk cId="3600417753" sldId="279"/>
            <ac:cxnSpMk id="337" creationId="{BF3CF3DF-4809-5B42-9F22-981391379297}"/>
          </ac:cxnSpMkLst>
        </pc:cxnChg>
        <pc:cxnChg chg="add">
          <ac:chgData name="Carolina Ramos" userId="98776216e67c81b9" providerId="LiveId" clId="{C9EA3E05-C42A-4E1B-B09D-CE6E5A24E27B}" dt="2024-04-03T09:27:26.450" v="443" actId="26606"/>
          <ac:cxnSpMkLst>
            <pc:docMk/>
            <pc:sldMk cId="3600417753" sldId="279"/>
            <ac:cxnSpMk id="361" creationId="{8231D73A-BA91-794F-8C09-4F4B41A6D08B}"/>
          </ac:cxnSpMkLst>
        </pc:cxnChg>
        <pc:cxnChg chg="add">
          <ac:chgData name="Carolina Ramos" userId="98776216e67c81b9" providerId="LiveId" clId="{C9EA3E05-C42A-4E1B-B09D-CE6E5A24E27B}" dt="2024-04-03T09:27:26.450" v="443" actId="26606"/>
          <ac:cxnSpMkLst>
            <pc:docMk/>
            <pc:sldMk cId="3600417753" sldId="279"/>
            <ac:cxnSpMk id="371" creationId="{EEA70831-9A8D-3B4D-8EA5-EE32F93E94E9}"/>
          </ac:cxnSpMkLst>
        </pc:cxnChg>
      </pc:sldChg>
      <pc:sldChg chg="addSp delSp modSp add mod">
        <pc:chgData name="Carolina Ramos" userId="98776216e67c81b9" providerId="LiveId" clId="{C9EA3E05-C42A-4E1B-B09D-CE6E5A24E27B}" dt="2024-04-03T09:30:19.701" v="458" actId="14100"/>
        <pc:sldMkLst>
          <pc:docMk/>
          <pc:sldMk cId="2452276547" sldId="280"/>
        </pc:sldMkLst>
        <pc:spChg chg="mod">
          <ac:chgData name="Carolina Ramos" userId="98776216e67c81b9" providerId="LiveId" clId="{C9EA3E05-C42A-4E1B-B09D-CE6E5A24E27B}" dt="2024-04-03T09:29:21.396" v="449" actId="26606"/>
          <ac:spMkLst>
            <pc:docMk/>
            <pc:sldMk cId="2452276547" sldId="280"/>
            <ac:spMk id="2" creationId="{7B2B1398-C3A3-D025-CCF1-DF6A6BF67F43}"/>
          </ac:spMkLst>
        </pc:spChg>
        <pc:spChg chg="mod">
          <ac:chgData name="Carolina Ramos" userId="98776216e67c81b9" providerId="LiveId" clId="{C9EA3E05-C42A-4E1B-B09D-CE6E5A24E27B}" dt="2024-04-03T09:29:56.116" v="453" actId="26606"/>
          <ac:spMkLst>
            <pc:docMk/>
            <pc:sldMk cId="2452276547" sldId="280"/>
            <ac:spMk id="13" creationId="{AC2D22B7-9108-62B6-ABAD-6E92F1232D2F}"/>
          </ac:spMkLst>
        </pc:spChg>
        <pc:spChg chg="del">
          <ac:chgData name="Carolina Ramos" userId="98776216e67c81b9" providerId="LiveId" clId="{C9EA3E05-C42A-4E1B-B09D-CE6E5A24E27B}" dt="2024-04-03T09:29:21.396" v="449" actId="26606"/>
          <ac:spMkLst>
            <pc:docMk/>
            <pc:sldMk cId="2452276547" sldId="280"/>
            <ac:spMk id="363" creationId="{4EFE82FE-7465-AE46-88DF-34D347E83B84}"/>
          </ac:spMkLst>
        </pc:spChg>
        <pc:spChg chg="add del">
          <ac:chgData name="Carolina Ramos" userId="98776216e67c81b9" providerId="LiveId" clId="{C9EA3E05-C42A-4E1B-B09D-CE6E5A24E27B}" dt="2024-04-03T09:29:56.116" v="453" actId="26606"/>
          <ac:spMkLst>
            <pc:docMk/>
            <pc:sldMk cId="2452276547" sldId="280"/>
            <ac:spMk id="393" creationId="{4EFE82FE-7465-AE46-88DF-34D347E83B84}"/>
          </ac:spMkLst>
        </pc:spChg>
        <pc:spChg chg="add">
          <ac:chgData name="Carolina Ramos" userId="98776216e67c81b9" providerId="LiveId" clId="{C9EA3E05-C42A-4E1B-B09D-CE6E5A24E27B}" dt="2024-04-03T09:29:56.116" v="453" actId="26606"/>
          <ac:spMkLst>
            <pc:docMk/>
            <pc:sldMk cId="2452276547" sldId="280"/>
            <ac:spMk id="423" creationId="{4EFE82FE-7465-AE46-88DF-34D347E83B84}"/>
          </ac:spMkLst>
        </pc:spChg>
        <pc:grpChg chg="del">
          <ac:chgData name="Carolina Ramos" userId="98776216e67c81b9" providerId="LiveId" clId="{C9EA3E05-C42A-4E1B-B09D-CE6E5A24E27B}" dt="2024-04-03T09:29:21.396" v="449" actId="26606"/>
          <ac:grpSpMkLst>
            <pc:docMk/>
            <pc:sldMk cId="2452276547" sldId="280"/>
            <ac:grpSpMk id="346" creationId="{F0CAFDA3-320A-C24D-A7A1-20C1267EC987}"/>
          </ac:grpSpMkLst>
        </pc:grpChg>
        <pc:grpChg chg="del">
          <ac:chgData name="Carolina Ramos" userId="98776216e67c81b9" providerId="LiveId" clId="{C9EA3E05-C42A-4E1B-B09D-CE6E5A24E27B}" dt="2024-04-03T09:29:21.396" v="449" actId="26606"/>
          <ac:grpSpMkLst>
            <pc:docMk/>
            <pc:sldMk cId="2452276547" sldId="280"/>
            <ac:grpSpMk id="365" creationId="{1B5E71B3-7269-894E-A00B-31D341365FC9}"/>
          </ac:grpSpMkLst>
        </pc:grpChg>
        <pc:grpChg chg="add del">
          <ac:chgData name="Carolina Ramos" userId="98776216e67c81b9" providerId="LiveId" clId="{C9EA3E05-C42A-4E1B-B09D-CE6E5A24E27B}" dt="2024-04-03T09:29:56.116" v="453" actId="26606"/>
          <ac:grpSpMkLst>
            <pc:docMk/>
            <pc:sldMk cId="2452276547" sldId="280"/>
            <ac:grpSpMk id="376" creationId="{F0CAFDA3-320A-C24D-A7A1-20C1267EC987}"/>
          </ac:grpSpMkLst>
        </pc:grpChg>
        <pc:grpChg chg="add del">
          <ac:chgData name="Carolina Ramos" userId="98776216e67c81b9" providerId="LiveId" clId="{C9EA3E05-C42A-4E1B-B09D-CE6E5A24E27B}" dt="2024-04-03T09:29:56.116" v="453" actId="26606"/>
          <ac:grpSpMkLst>
            <pc:docMk/>
            <pc:sldMk cId="2452276547" sldId="280"/>
            <ac:grpSpMk id="395" creationId="{1B5E71B3-7269-894E-A00B-31D341365FC9}"/>
          </ac:grpSpMkLst>
        </pc:grpChg>
        <pc:grpChg chg="add">
          <ac:chgData name="Carolina Ramos" userId="98776216e67c81b9" providerId="LiveId" clId="{C9EA3E05-C42A-4E1B-B09D-CE6E5A24E27B}" dt="2024-04-03T09:29:56.116" v="453" actId="26606"/>
          <ac:grpSpMkLst>
            <pc:docMk/>
            <pc:sldMk cId="2452276547" sldId="280"/>
            <ac:grpSpMk id="406" creationId="{F0CAFDA3-320A-C24D-A7A1-20C1267EC987}"/>
          </ac:grpSpMkLst>
        </pc:grpChg>
        <pc:grpChg chg="add">
          <ac:chgData name="Carolina Ramos" userId="98776216e67c81b9" providerId="LiveId" clId="{C9EA3E05-C42A-4E1B-B09D-CE6E5A24E27B}" dt="2024-04-03T09:29:56.116" v="453" actId="26606"/>
          <ac:grpSpMkLst>
            <pc:docMk/>
            <pc:sldMk cId="2452276547" sldId="280"/>
            <ac:grpSpMk id="425" creationId="{1B5E71B3-7269-894E-A00B-31D341365FC9}"/>
          </ac:grpSpMkLst>
        </pc:grpChg>
        <pc:picChg chg="mod">
          <ac:chgData name="Carolina Ramos" userId="98776216e67c81b9" providerId="LiveId" clId="{C9EA3E05-C42A-4E1B-B09D-CE6E5A24E27B}" dt="2024-04-03T09:30:19.701" v="458" actId="14100"/>
          <ac:picMkLst>
            <pc:docMk/>
            <pc:sldMk cId="2452276547" sldId="280"/>
            <ac:picMk id="8" creationId="{AA211C16-10ED-9A50-79E1-218E31BB146A}"/>
          </ac:picMkLst>
        </pc:picChg>
        <pc:cxnChg chg="del">
          <ac:chgData name="Carolina Ramos" userId="98776216e67c81b9" providerId="LiveId" clId="{C9EA3E05-C42A-4E1B-B09D-CE6E5A24E27B}" dt="2024-04-03T09:29:21.396" v="449" actId="26606"/>
          <ac:cxnSpMkLst>
            <pc:docMk/>
            <pc:sldMk cId="2452276547" sldId="280"/>
            <ac:cxnSpMk id="361" creationId="{8231D73A-BA91-794F-8C09-4F4B41A6D08B}"/>
          </ac:cxnSpMkLst>
        </pc:cxnChg>
        <pc:cxnChg chg="del">
          <ac:chgData name="Carolina Ramos" userId="98776216e67c81b9" providerId="LiveId" clId="{C9EA3E05-C42A-4E1B-B09D-CE6E5A24E27B}" dt="2024-04-03T09:29:21.396" v="449" actId="26606"/>
          <ac:cxnSpMkLst>
            <pc:docMk/>
            <pc:sldMk cId="2452276547" sldId="280"/>
            <ac:cxnSpMk id="371" creationId="{EEA70831-9A8D-3B4D-8EA5-EE32F93E94E9}"/>
          </ac:cxnSpMkLst>
        </pc:cxnChg>
        <pc:cxnChg chg="add del">
          <ac:chgData name="Carolina Ramos" userId="98776216e67c81b9" providerId="LiveId" clId="{C9EA3E05-C42A-4E1B-B09D-CE6E5A24E27B}" dt="2024-04-03T09:29:56.116" v="453" actId="26606"/>
          <ac:cxnSpMkLst>
            <pc:docMk/>
            <pc:sldMk cId="2452276547" sldId="280"/>
            <ac:cxnSpMk id="391" creationId="{8231D73A-BA91-794F-8C09-4F4B41A6D08B}"/>
          </ac:cxnSpMkLst>
        </pc:cxnChg>
        <pc:cxnChg chg="add del">
          <ac:chgData name="Carolina Ramos" userId="98776216e67c81b9" providerId="LiveId" clId="{C9EA3E05-C42A-4E1B-B09D-CE6E5A24E27B}" dt="2024-04-03T09:29:56.116" v="453" actId="26606"/>
          <ac:cxnSpMkLst>
            <pc:docMk/>
            <pc:sldMk cId="2452276547" sldId="280"/>
            <ac:cxnSpMk id="401" creationId="{A0A01F17-907D-3541-BBAF-A33828880DCE}"/>
          </ac:cxnSpMkLst>
        </pc:cxnChg>
        <pc:cxnChg chg="add">
          <ac:chgData name="Carolina Ramos" userId="98776216e67c81b9" providerId="LiveId" clId="{C9EA3E05-C42A-4E1B-B09D-CE6E5A24E27B}" dt="2024-04-03T09:29:56.116" v="453" actId="26606"/>
          <ac:cxnSpMkLst>
            <pc:docMk/>
            <pc:sldMk cId="2452276547" sldId="280"/>
            <ac:cxnSpMk id="421" creationId="{8231D73A-BA91-794F-8C09-4F4B41A6D08B}"/>
          </ac:cxnSpMkLst>
        </pc:cxnChg>
        <pc:cxnChg chg="add">
          <ac:chgData name="Carolina Ramos" userId="98776216e67c81b9" providerId="LiveId" clId="{C9EA3E05-C42A-4E1B-B09D-CE6E5A24E27B}" dt="2024-04-03T09:29:56.116" v="453" actId="26606"/>
          <ac:cxnSpMkLst>
            <pc:docMk/>
            <pc:sldMk cId="2452276547" sldId="280"/>
            <ac:cxnSpMk id="431" creationId="{A0A01F17-907D-3541-BBAF-A33828880DCE}"/>
          </ac:cxnSpMkLst>
        </pc:cxnChg>
      </pc:sldChg>
      <pc:sldChg chg="addSp delSp modSp add mod ord setBg setClrOvrMap">
        <pc:chgData name="Carolina Ramos" userId="98776216e67c81b9" providerId="LiveId" clId="{C9EA3E05-C42A-4E1B-B09D-CE6E5A24E27B}" dt="2024-04-03T09:46:46.782" v="509" actId="26606"/>
        <pc:sldMkLst>
          <pc:docMk/>
          <pc:sldMk cId="1714675547" sldId="281"/>
        </pc:sldMkLst>
        <pc:spChg chg="mod ord">
          <ac:chgData name="Carolina Ramos" userId="98776216e67c81b9" providerId="LiveId" clId="{C9EA3E05-C42A-4E1B-B09D-CE6E5A24E27B}" dt="2024-04-03T09:44:33.671" v="505" actId="26606"/>
          <ac:spMkLst>
            <pc:docMk/>
            <pc:sldMk cId="1714675547" sldId="281"/>
            <ac:spMk id="77" creationId="{DBFAC1BF-BC21-0C7C-866A-F974B48E63C9}"/>
          </ac:spMkLst>
        </pc:spChg>
        <pc:spChg chg="del">
          <ac:chgData name="Carolina Ramos" userId="98776216e67c81b9" providerId="LiveId" clId="{C9EA3E05-C42A-4E1B-B09D-CE6E5A24E27B}" dt="2024-04-03T09:40:08.705" v="468" actId="26606"/>
          <ac:spMkLst>
            <pc:docMk/>
            <pc:sldMk cId="1714675547" sldId="281"/>
            <ac:spMk id="440" creationId="{4EFE82FE-7465-AE46-88DF-34D347E83B84}"/>
          </ac:spMkLst>
        </pc:spChg>
        <pc:spChg chg="add del">
          <ac:chgData name="Carolina Ramos" userId="98776216e67c81b9" providerId="LiveId" clId="{C9EA3E05-C42A-4E1B-B09D-CE6E5A24E27B}" dt="2024-04-03T09:40:18.038" v="469" actId="26606"/>
          <ac:spMkLst>
            <pc:docMk/>
            <pc:sldMk cId="1714675547" sldId="281"/>
            <ac:spMk id="481" creationId="{4EFE82FE-7465-AE46-88DF-34D347E83B84}"/>
          </ac:spMkLst>
        </pc:spChg>
        <pc:spChg chg="add del">
          <ac:chgData name="Carolina Ramos" userId="98776216e67c81b9" providerId="LiveId" clId="{C9EA3E05-C42A-4E1B-B09D-CE6E5A24E27B}" dt="2024-04-03T09:40:59.879" v="475" actId="26606"/>
          <ac:spMkLst>
            <pc:docMk/>
            <pc:sldMk cId="1714675547" sldId="281"/>
            <ac:spMk id="515" creationId="{4EFE82FE-7465-AE46-88DF-34D347E83B84}"/>
          </ac:spMkLst>
        </pc:spChg>
        <pc:spChg chg="add del">
          <ac:chgData name="Carolina Ramos" userId="98776216e67c81b9" providerId="LiveId" clId="{C9EA3E05-C42A-4E1B-B09D-CE6E5A24E27B}" dt="2024-04-03T09:40:54.262" v="472" actId="26606"/>
          <ac:spMkLst>
            <pc:docMk/>
            <pc:sldMk cId="1714675547" sldId="281"/>
            <ac:spMk id="558" creationId="{4EFE82FE-7465-AE46-88DF-34D347E83B84}"/>
          </ac:spMkLst>
        </pc:spChg>
        <pc:spChg chg="add del">
          <ac:chgData name="Carolina Ramos" userId="98776216e67c81b9" providerId="LiveId" clId="{C9EA3E05-C42A-4E1B-B09D-CE6E5A24E27B}" dt="2024-04-03T09:40:59.861" v="474" actId="26606"/>
          <ac:spMkLst>
            <pc:docMk/>
            <pc:sldMk cId="1714675547" sldId="281"/>
            <ac:spMk id="596" creationId="{4EFE82FE-7465-AE46-88DF-34D347E83B84}"/>
          </ac:spMkLst>
        </pc:spChg>
        <pc:spChg chg="add del">
          <ac:chgData name="Carolina Ramos" userId="98776216e67c81b9" providerId="LiveId" clId="{C9EA3E05-C42A-4E1B-B09D-CE6E5A24E27B}" dt="2024-04-03T09:40:59.861" v="474" actId="26606"/>
          <ac:spMkLst>
            <pc:docMk/>
            <pc:sldMk cId="1714675547" sldId="281"/>
            <ac:spMk id="597" creationId="{2B31B496-E92B-C84B-83E3-6272409ED238}"/>
          </ac:spMkLst>
        </pc:spChg>
        <pc:spChg chg="add del">
          <ac:chgData name="Carolina Ramos" userId="98776216e67c81b9" providerId="LiveId" clId="{C9EA3E05-C42A-4E1B-B09D-CE6E5A24E27B}" dt="2024-04-03T09:43:12.718" v="481" actId="26606"/>
          <ac:spMkLst>
            <pc:docMk/>
            <pc:sldMk cId="1714675547" sldId="281"/>
            <ac:spMk id="605" creationId="{4EFE82FE-7465-AE46-88DF-34D347E83B84}"/>
          </ac:spMkLst>
        </pc:spChg>
        <pc:spChg chg="add del">
          <ac:chgData name="Carolina Ramos" userId="98776216e67c81b9" providerId="LiveId" clId="{C9EA3E05-C42A-4E1B-B09D-CE6E5A24E27B}" dt="2024-04-03T09:43:12.699" v="480" actId="26606"/>
          <ac:spMkLst>
            <pc:docMk/>
            <pc:sldMk cId="1714675547" sldId="281"/>
            <ac:spMk id="640" creationId="{4EFE82FE-7465-AE46-88DF-34D347E83B84}"/>
          </ac:spMkLst>
        </pc:spChg>
        <pc:spChg chg="add del">
          <ac:chgData name="Carolina Ramos" userId="98776216e67c81b9" providerId="LiveId" clId="{C9EA3E05-C42A-4E1B-B09D-CE6E5A24E27B}" dt="2024-04-03T09:43:32.777" v="485" actId="26606"/>
          <ac:spMkLst>
            <pc:docMk/>
            <pc:sldMk cId="1714675547" sldId="281"/>
            <ac:spMk id="676" creationId="{4EFE82FE-7465-AE46-88DF-34D347E83B84}"/>
          </ac:spMkLst>
        </pc:spChg>
        <pc:spChg chg="add del">
          <ac:chgData name="Carolina Ramos" userId="98776216e67c81b9" providerId="LiveId" clId="{C9EA3E05-C42A-4E1B-B09D-CE6E5A24E27B}" dt="2024-04-03T09:43:32.762" v="484" actId="26606"/>
          <ac:spMkLst>
            <pc:docMk/>
            <pc:sldMk cId="1714675547" sldId="281"/>
            <ac:spMk id="715" creationId="{4EFE82FE-7465-AE46-88DF-34D347E83B84}"/>
          </ac:spMkLst>
        </pc:spChg>
        <pc:spChg chg="add del">
          <ac:chgData name="Carolina Ramos" userId="98776216e67c81b9" providerId="LiveId" clId="{C9EA3E05-C42A-4E1B-B09D-CE6E5A24E27B}" dt="2024-04-03T09:43:54.301" v="496" actId="26606"/>
          <ac:spMkLst>
            <pc:docMk/>
            <pc:sldMk cId="1714675547" sldId="281"/>
            <ac:spMk id="752" creationId="{4EFE82FE-7465-AE46-88DF-34D347E83B84}"/>
          </ac:spMkLst>
        </pc:spChg>
        <pc:spChg chg="add del">
          <ac:chgData name="Carolina Ramos" userId="98776216e67c81b9" providerId="LiveId" clId="{C9EA3E05-C42A-4E1B-B09D-CE6E5A24E27B}" dt="2024-04-03T09:43:45.950" v="489" actId="26606"/>
          <ac:spMkLst>
            <pc:docMk/>
            <pc:sldMk cId="1714675547" sldId="281"/>
            <ac:spMk id="790" creationId="{4EFE82FE-7465-AE46-88DF-34D347E83B84}"/>
          </ac:spMkLst>
        </pc:spChg>
        <pc:spChg chg="add del">
          <ac:chgData name="Carolina Ramos" userId="98776216e67c81b9" providerId="LiveId" clId="{C9EA3E05-C42A-4E1B-B09D-CE6E5A24E27B}" dt="2024-04-03T09:43:48.557" v="491" actId="26606"/>
          <ac:spMkLst>
            <pc:docMk/>
            <pc:sldMk cId="1714675547" sldId="281"/>
            <ac:spMk id="828" creationId="{4EFE82FE-7465-AE46-88DF-34D347E83B84}"/>
          </ac:spMkLst>
        </pc:spChg>
        <pc:spChg chg="add del">
          <ac:chgData name="Carolina Ramos" userId="98776216e67c81b9" providerId="LiveId" clId="{C9EA3E05-C42A-4E1B-B09D-CE6E5A24E27B}" dt="2024-04-03T09:43:48.557" v="491" actId="26606"/>
          <ac:spMkLst>
            <pc:docMk/>
            <pc:sldMk cId="1714675547" sldId="281"/>
            <ac:spMk id="829" creationId="{B4F75AE3-A3AC-DE4C-98FE-EC9DC3BF8DA5}"/>
          </ac:spMkLst>
        </pc:spChg>
        <pc:spChg chg="add del">
          <ac:chgData name="Carolina Ramos" userId="98776216e67c81b9" providerId="LiveId" clId="{C9EA3E05-C42A-4E1B-B09D-CE6E5A24E27B}" dt="2024-04-03T09:43:51.349" v="493" actId="26606"/>
          <ac:spMkLst>
            <pc:docMk/>
            <pc:sldMk cId="1714675547" sldId="281"/>
            <ac:spMk id="837" creationId="{4EFE82FE-7465-AE46-88DF-34D347E83B84}"/>
          </ac:spMkLst>
        </pc:spChg>
        <pc:spChg chg="add del">
          <ac:chgData name="Carolina Ramos" userId="98776216e67c81b9" providerId="LiveId" clId="{C9EA3E05-C42A-4E1B-B09D-CE6E5A24E27B}" dt="2024-04-03T09:43:51.349" v="493" actId="26606"/>
          <ac:spMkLst>
            <pc:docMk/>
            <pc:sldMk cId="1714675547" sldId="281"/>
            <ac:spMk id="838" creationId="{2B31B496-E92B-C84B-83E3-6272409ED238}"/>
          </ac:spMkLst>
        </pc:spChg>
        <pc:spChg chg="add del">
          <ac:chgData name="Carolina Ramos" userId="98776216e67c81b9" providerId="LiveId" clId="{C9EA3E05-C42A-4E1B-B09D-CE6E5A24E27B}" dt="2024-04-03T09:43:54.289" v="495" actId="26606"/>
          <ac:spMkLst>
            <pc:docMk/>
            <pc:sldMk cId="1714675547" sldId="281"/>
            <ac:spMk id="871" creationId="{4EFE82FE-7465-AE46-88DF-34D347E83B84}"/>
          </ac:spMkLst>
        </pc:spChg>
        <pc:spChg chg="add del">
          <ac:chgData name="Carolina Ramos" userId="98776216e67c81b9" providerId="LiveId" clId="{C9EA3E05-C42A-4E1B-B09D-CE6E5A24E27B}" dt="2024-04-03T09:44:25.279" v="500" actId="26606"/>
          <ac:spMkLst>
            <pc:docMk/>
            <pc:sldMk cId="1714675547" sldId="281"/>
            <ac:spMk id="880" creationId="{4EFE82FE-7465-AE46-88DF-34D347E83B84}"/>
          </ac:spMkLst>
        </pc:spChg>
        <pc:spChg chg="add del">
          <ac:chgData name="Carolina Ramos" userId="98776216e67c81b9" providerId="LiveId" clId="{C9EA3E05-C42A-4E1B-B09D-CE6E5A24E27B}" dt="2024-04-03T09:44:25.264" v="499" actId="26606"/>
          <ac:spMkLst>
            <pc:docMk/>
            <pc:sldMk cId="1714675547" sldId="281"/>
            <ac:spMk id="917" creationId="{4EFE82FE-7465-AE46-88DF-34D347E83B84}"/>
          </ac:spMkLst>
        </pc:spChg>
        <pc:spChg chg="add del">
          <ac:chgData name="Carolina Ramos" userId="98776216e67c81b9" providerId="LiveId" clId="{C9EA3E05-C42A-4E1B-B09D-CE6E5A24E27B}" dt="2024-04-03T09:44:33.671" v="505" actId="26606"/>
          <ac:spMkLst>
            <pc:docMk/>
            <pc:sldMk cId="1714675547" sldId="281"/>
            <ac:spMk id="955" creationId="{4EFE82FE-7465-AE46-88DF-34D347E83B84}"/>
          </ac:spMkLst>
        </pc:spChg>
        <pc:spChg chg="add del">
          <ac:chgData name="Carolina Ramos" userId="98776216e67c81b9" providerId="LiveId" clId="{C9EA3E05-C42A-4E1B-B09D-CE6E5A24E27B}" dt="2024-04-03T09:44:33.671" v="505" actId="26606"/>
          <ac:spMkLst>
            <pc:docMk/>
            <pc:sldMk cId="1714675547" sldId="281"/>
            <ac:spMk id="956" creationId="{2B31B496-E92B-C84B-83E3-6272409ED238}"/>
          </ac:spMkLst>
        </pc:spChg>
        <pc:spChg chg="add del">
          <ac:chgData name="Carolina Ramos" userId="98776216e67c81b9" providerId="LiveId" clId="{C9EA3E05-C42A-4E1B-B09D-CE6E5A24E27B}" dt="2024-04-03T09:44:33.655" v="504" actId="26606"/>
          <ac:spMkLst>
            <pc:docMk/>
            <pc:sldMk cId="1714675547" sldId="281"/>
            <ac:spMk id="993" creationId="{4EFE82FE-7465-AE46-88DF-34D347E83B84}"/>
          </ac:spMkLst>
        </pc:spChg>
        <pc:spChg chg="add del">
          <ac:chgData name="Carolina Ramos" userId="98776216e67c81b9" providerId="LiveId" clId="{C9EA3E05-C42A-4E1B-B09D-CE6E5A24E27B}" dt="2024-04-03T09:44:33.655" v="504" actId="26606"/>
          <ac:spMkLst>
            <pc:docMk/>
            <pc:sldMk cId="1714675547" sldId="281"/>
            <ac:spMk id="995" creationId="{B4F75AE3-A3AC-DE4C-98FE-EC9DC3BF8DA5}"/>
          </ac:spMkLst>
        </pc:spChg>
        <pc:spChg chg="add del">
          <ac:chgData name="Carolina Ramos" userId="98776216e67c81b9" providerId="LiveId" clId="{C9EA3E05-C42A-4E1B-B09D-CE6E5A24E27B}" dt="2024-04-03T09:45:42.047" v="508" actId="26606"/>
          <ac:spMkLst>
            <pc:docMk/>
            <pc:sldMk cId="1714675547" sldId="281"/>
            <ac:spMk id="1032" creationId="{4EFE82FE-7465-AE46-88DF-34D347E83B84}"/>
          </ac:spMkLst>
        </pc:spChg>
        <pc:spChg chg="add del">
          <ac:chgData name="Carolina Ramos" userId="98776216e67c81b9" providerId="LiveId" clId="{C9EA3E05-C42A-4E1B-B09D-CE6E5A24E27B}" dt="2024-04-03T09:46:46.782" v="509" actId="26606"/>
          <ac:spMkLst>
            <pc:docMk/>
            <pc:sldMk cId="1714675547" sldId="281"/>
            <ac:spMk id="1070" creationId="{4EFE82FE-7465-AE46-88DF-34D347E83B84}"/>
          </ac:spMkLst>
        </pc:spChg>
        <pc:spChg chg="add">
          <ac:chgData name="Carolina Ramos" userId="98776216e67c81b9" providerId="LiveId" clId="{C9EA3E05-C42A-4E1B-B09D-CE6E5A24E27B}" dt="2024-04-03T09:46:46.782" v="509" actId="26606"/>
          <ac:spMkLst>
            <pc:docMk/>
            <pc:sldMk cId="1714675547" sldId="281"/>
            <ac:spMk id="1111" creationId="{4EFE82FE-7465-AE46-88DF-34D347E83B84}"/>
          </ac:spMkLst>
        </pc:spChg>
        <pc:grpChg chg="del">
          <ac:chgData name="Carolina Ramos" userId="98776216e67c81b9" providerId="LiveId" clId="{C9EA3E05-C42A-4E1B-B09D-CE6E5A24E27B}" dt="2024-04-03T09:40:08.705" v="468" actId="26606"/>
          <ac:grpSpMkLst>
            <pc:docMk/>
            <pc:sldMk cId="1714675547" sldId="281"/>
            <ac:grpSpMk id="412" creationId="{EB46B8FB-F6A2-5F47-A6CD-A7E17E69270F}"/>
          </ac:grpSpMkLst>
        </pc:grpChg>
        <pc:grpChg chg="del">
          <ac:chgData name="Carolina Ramos" userId="98776216e67c81b9" providerId="LiveId" clId="{C9EA3E05-C42A-4E1B-B09D-CE6E5A24E27B}" dt="2024-04-03T09:40:08.705" v="468" actId="26606"/>
          <ac:grpSpMkLst>
            <pc:docMk/>
            <pc:sldMk cId="1714675547" sldId="281"/>
            <ac:grpSpMk id="442" creationId="{BCFFF971-DAC9-F44B-9F22-4B030B6B61B3}"/>
          </ac:grpSpMkLst>
        </pc:grpChg>
        <pc:grpChg chg="add del">
          <ac:chgData name="Carolina Ramos" userId="98776216e67c81b9" providerId="LiveId" clId="{C9EA3E05-C42A-4E1B-B09D-CE6E5A24E27B}" dt="2024-04-03T09:40:18.038" v="469" actId="26606"/>
          <ac:grpSpMkLst>
            <pc:docMk/>
            <pc:sldMk cId="1714675547" sldId="281"/>
            <ac:grpSpMk id="453" creationId="{EB46B8FB-F6A2-5F47-A6CD-A7E17E69270F}"/>
          </ac:grpSpMkLst>
        </pc:grpChg>
        <pc:grpChg chg="add del">
          <ac:chgData name="Carolina Ramos" userId="98776216e67c81b9" providerId="LiveId" clId="{C9EA3E05-C42A-4E1B-B09D-CE6E5A24E27B}" dt="2024-04-03T09:40:18.038" v="469" actId="26606"/>
          <ac:grpSpMkLst>
            <pc:docMk/>
            <pc:sldMk cId="1714675547" sldId="281"/>
            <ac:grpSpMk id="483" creationId="{665B630C-8A26-BF40-AD00-AAAB3F8DFB58}"/>
          </ac:grpSpMkLst>
        </pc:grpChg>
        <pc:grpChg chg="add del">
          <ac:chgData name="Carolina Ramos" userId="98776216e67c81b9" providerId="LiveId" clId="{C9EA3E05-C42A-4E1B-B09D-CE6E5A24E27B}" dt="2024-04-03T09:40:59.879" v="475" actId="26606"/>
          <ac:grpSpMkLst>
            <pc:docMk/>
            <pc:sldMk cId="1714675547" sldId="281"/>
            <ac:grpSpMk id="496" creationId="{EB46B8FB-F6A2-5F47-A6CD-A7E17E69270F}"/>
          </ac:grpSpMkLst>
        </pc:grpChg>
        <pc:grpChg chg="add del">
          <ac:chgData name="Carolina Ramos" userId="98776216e67c81b9" providerId="LiveId" clId="{C9EA3E05-C42A-4E1B-B09D-CE6E5A24E27B}" dt="2024-04-03T09:40:59.879" v="475" actId="26606"/>
          <ac:grpSpMkLst>
            <pc:docMk/>
            <pc:sldMk cId="1714675547" sldId="281"/>
            <ac:grpSpMk id="517" creationId="{665B630C-8A26-BF40-AD00-AAAB3F8DFB58}"/>
          </ac:grpSpMkLst>
        </pc:grpChg>
        <pc:grpChg chg="add del">
          <ac:chgData name="Carolina Ramos" userId="98776216e67c81b9" providerId="LiveId" clId="{C9EA3E05-C42A-4E1B-B09D-CE6E5A24E27B}" dt="2024-04-03T09:40:54.262" v="472" actId="26606"/>
          <ac:grpSpMkLst>
            <pc:docMk/>
            <pc:sldMk cId="1714675547" sldId="281"/>
            <ac:grpSpMk id="530" creationId="{EB46B8FB-F6A2-5F47-A6CD-A7E17E69270F}"/>
          </ac:grpSpMkLst>
        </pc:grpChg>
        <pc:grpChg chg="add del">
          <ac:chgData name="Carolina Ramos" userId="98776216e67c81b9" providerId="LiveId" clId="{C9EA3E05-C42A-4E1B-B09D-CE6E5A24E27B}" dt="2024-04-03T09:40:54.262" v="472" actId="26606"/>
          <ac:grpSpMkLst>
            <pc:docMk/>
            <pc:sldMk cId="1714675547" sldId="281"/>
            <ac:grpSpMk id="560" creationId="{665B630C-8A26-BF40-AD00-AAAB3F8DFB58}"/>
          </ac:grpSpMkLst>
        </pc:grpChg>
        <pc:grpChg chg="add del">
          <ac:chgData name="Carolina Ramos" userId="98776216e67c81b9" providerId="LiveId" clId="{C9EA3E05-C42A-4E1B-B09D-CE6E5A24E27B}" dt="2024-04-03T09:40:59.861" v="474" actId="26606"/>
          <ac:grpSpMkLst>
            <pc:docMk/>
            <pc:sldMk cId="1714675547" sldId="281"/>
            <ac:grpSpMk id="570" creationId="{EB46B8FB-F6A2-5F47-A6CD-A7E17E69270F}"/>
          </ac:grpSpMkLst>
        </pc:grpChg>
        <pc:grpChg chg="add del">
          <ac:chgData name="Carolina Ramos" userId="98776216e67c81b9" providerId="LiveId" clId="{C9EA3E05-C42A-4E1B-B09D-CE6E5A24E27B}" dt="2024-04-03T09:40:59.861" v="474" actId="26606"/>
          <ac:grpSpMkLst>
            <pc:docMk/>
            <pc:sldMk cId="1714675547" sldId="281"/>
            <ac:grpSpMk id="598" creationId="{558D799D-6817-AF48-958F-CAC89BB717FB}"/>
          </ac:grpSpMkLst>
        </pc:grpChg>
        <pc:grpChg chg="add del">
          <ac:chgData name="Carolina Ramos" userId="98776216e67c81b9" providerId="LiveId" clId="{C9EA3E05-C42A-4E1B-B09D-CE6E5A24E27B}" dt="2024-04-03T09:43:12.718" v="481" actId="26606"/>
          <ac:grpSpMkLst>
            <pc:docMk/>
            <pc:sldMk cId="1714675547" sldId="281"/>
            <ac:grpSpMk id="603" creationId="{EB46B8FB-F6A2-5F47-A6CD-A7E17E69270F}"/>
          </ac:grpSpMkLst>
        </pc:grpChg>
        <pc:grpChg chg="add del">
          <ac:chgData name="Carolina Ramos" userId="98776216e67c81b9" providerId="LiveId" clId="{C9EA3E05-C42A-4E1B-B09D-CE6E5A24E27B}" dt="2024-04-03T09:43:12.718" v="481" actId="26606"/>
          <ac:grpSpMkLst>
            <pc:docMk/>
            <pc:sldMk cId="1714675547" sldId="281"/>
            <ac:grpSpMk id="606" creationId="{BCFFF971-DAC9-F44B-9F22-4B030B6B61B3}"/>
          </ac:grpSpMkLst>
        </pc:grpChg>
        <pc:grpChg chg="add del">
          <ac:chgData name="Carolina Ramos" userId="98776216e67c81b9" providerId="LiveId" clId="{C9EA3E05-C42A-4E1B-B09D-CE6E5A24E27B}" dt="2024-04-03T09:43:12.699" v="480" actId="26606"/>
          <ac:grpSpMkLst>
            <pc:docMk/>
            <pc:sldMk cId="1714675547" sldId="281"/>
            <ac:grpSpMk id="612" creationId="{EB46B8FB-F6A2-5F47-A6CD-A7E17E69270F}"/>
          </ac:grpSpMkLst>
        </pc:grpChg>
        <pc:grpChg chg="add del">
          <ac:chgData name="Carolina Ramos" userId="98776216e67c81b9" providerId="LiveId" clId="{C9EA3E05-C42A-4E1B-B09D-CE6E5A24E27B}" dt="2024-04-03T09:43:12.699" v="480" actId="26606"/>
          <ac:grpSpMkLst>
            <pc:docMk/>
            <pc:sldMk cId="1714675547" sldId="281"/>
            <ac:grpSpMk id="642" creationId="{BCFFF971-DAC9-F44B-9F22-4B030B6B61B3}"/>
          </ac:grpSpMkLst>
        </pc:grpChg>
        <pc:grpChg chg="add del">
          <ac:chgData name="Carolina Ramos" userId="98776216e67c81b9" providerId="LiveId" clId="{C9EA3E05-C42A-4E1B-B09D-CE6E5A24E27B}" dt="2024-04-03T09:43:32.777" v="485" actId="26606"/>
          <ac:grpSpMkLst>
            <pc:docMk/>
            <pc:sldMk cId="1714675547" sldId="281"/>
            <ac:grpSpMk id="650" creationId="{EB46B8FB-F6A2-5F47-A6CD-A7E17E69270F}"/>
          </ac:grpSpMkLst>
        </pc:grpChg>
        <pc:grpChg chg="add del">
          <ac:chgData name="Carolina Ramos" userId="98776216e67c81b9" providerId="LiveId" clId="{C9EA3E05-C42A-4E1B-B09D-CE6E5A24E27B}" dt="2024-04-03T09:43:32.777" v="485" actId="26606"/>
          <ac:grpSpMkLst>
            <pc:docMk/>
            <pc:sldMk cId="1714675547" sldId="281"/>
            <ac:grpSpMk id="677" creationId="{BCFFF971-DAC9-F44B-9F22-4B030B6B61B3}"/>
          </ac:grpSpMkLst>
        </pc:grpChg>
        <pc:grpChg chg="add del">
          <ac:chgData name="Carolina Ramos" userId="98776216e67c81b9" providerId="LiveId" clId="{C9EA3E05-C42A-4E1B-B09D-CE6E5A24E27B}" dt="2024-04-03T09:43:32.762" v="484" actId="26606"/>
          <ac:grpSpMkLst>
            <pc:docMk/>
            <pc:sldMk cId="1714675547" sldId="281"/>
            <ac:grpSpMk id="687" creationId="{EB46B8FB-F6A2-5F47-A6CD-A7E17E69270F}"/>
          </ac:grpSpMkLst>
        </pc:grpChg>
        <pc:grpChg chg="add del">
          <ac:chgData name="Carolina Ramos" userId="98776216e67c81b9" providerId="LiveId" clId="{C9EA3E05-C42A-4E1B-B09D-CE6E5A24E27B}" dt="2024-04-03T09:43:32.762" v="484" actId="26606"/>
          <ac:grpSpMkLst>
            <pc:docMk/>
            <pc:sldMk cId="1714675547" sldId="281"/>
            <ac:grpSpMk id="717" creationId="{BCFFF971-DAC9-F44B-9F22-4B030B6B61B3}"/>
          </ac:grpSpMkLst>
        </pc:grpChg>
        <pc:grpChg chg="add del">
          <ac:chgData name="Carolina Ramos" userId="98776216e67c81b9" providerId="LiveId" clId="{C9EA3E05-C42A-4E1B-B09D-CE6E5A24E27B}" dt="2024-04-03T09:43:54.301" v="496" actId="26606"/>
          <ac:grpSpMkLst>
            <pc:docMk/>
            <pc:sldMk cId="1714675547" sldId="281"/>
            <ac:grpSpMk id="726" creationId="{EB46B8FB-F6A2-5F47-A6CD-A7E17E69270F}"/>
          </ac:grpSpMkLst>
        </pc:grpChg>
        <pc:grpChg chg="add del">
          <ac:chgData name="Carolina Ramos" userId="98776216e67c81b9" providerId="LiveId" clId="{C9EA3E05-C42A-4E1B-B09D-CE6E5A24E27B}" dt="2024-04-03T09:43:54.301" v="496" actId="26606"/>
          <ac:grpSpMkLst>
            <pc:docMk/>
            <pc:sldMk cId="1714675547" sldId="281"/>
            <ac:grpSpMk id="753" creationId="{BCFFF971-DAC9-F44B-9F22-4B030B6B61B3}"/>
          </ac:grpSpMkLst>
        </pc:grpChg>
        <pc:grpChg chg="add del">
          <ac:chgData name="Carolina Ramos" userId="98776216e67c81b9" providerId="LiveId" clId="{C9EA3E05-C42A-4E1B-B09D-CE6E5A24E27B}" dt="2024-04-03T09:43:45.950" v="489" actId="26606"/>
          <ac:grpSpMkLst>
            <pc:docMk/>
            <pc:sldMk cId="1714675547" sldId="281"/>
            <ac:grpSpMk id="762" creationId="{EB46B8FB-F6A2-5F47-A6CD-A7E17E69270F}"/>
          </ac:grpSpMkLst>
        </pc:grpChg>
        <pc:grpChg chg="add del">
          <ac:chgData name="Carolina Ramos" userId="98776216e67c81b9" providerId="LiveId" clId="{C9EA3E05-C42A-4E1B-B09D-CE6E5A24E27B}" dt="2024-04-03T09:43:45.950" v="489" actId="26606"/>
          <ac:grpSpMkLst>
            <pc:docMk/>
            <pc:sldMk cId="1714675547" sldId="281"/>
            <ac:grpSpMk id="792" creationId="{BCFFF971-DAC9-F44B-9F22-4B030B6B61B3}"/>
          </ac:grpSpMkLst>
        </pc:grpChg>
        <pc:grpChg chg="add del">
          <ac:chgData name="Carolina Ramos" userId="98776216e67c81b9" providerId="LiveId" clId="{C9EA3E05-C42A-4E1B-B09D-CE6E5A24E27B}" dt="2024-04-03T09:43:51.349" v="493" actId="26606"/>
          <ac:grpSpMkLst>
            <pc:docMk/>
            <pc:sldMk cId="1714675547" sldId="281"/>
            <ac:grpSpMk id="794" creationId="{558D799D-6817-AF48-958F-CAC89BB717FB}"/>
          </ac:grpSpMkLst>
        </pc:grpChg>
        <pc:grpChg chg="add del">
          <ac:chgData name="Carolina Ramos" userId="98776216e67c81b9" providerId="LiveId" clId="{C9EA3E05-C42A-4E1B-B09D-CE6E5A24E27B}" dt="2024-04-03T09:43:48.557" v="491" actId="26606"/>
          <ac:grpSpMkLst>
            <pc:docMk/>
            <pc:sldMk cId="1714675547" sldId="281"/>
            <ac:grpSpMk id="802" creationId="{EB46B8FB-F6A2-5F47-A6CD-A7E17E69270F}"/>
          </ac:grpSpMkLst>
        </pc:grpChg>
        <pc:grpChg chg="add del">
          <ac:chgData name="Carolina Ramos" userId="98776216e67c81b9" providerId="LiveId" clId="{C9EA3E05-C42A-4E1B-B09D-CE6E5A24E27B}" dt="2024-04-03T09:43:48.557" v="491" actId="26606"/>
          <ac:grpSpMkLst>
            <pc:docMk/>
            <pc:sldMk cId="1714675547" sldId="281"/>
            <ac:grpSpMk id="830" creationId="{44406D7A-DB1A-D940-8AD1-93FAF9DD7199}"/>
          </ac:grpSpMkLst>
        </pc:grpChg>
        <pc:grpChg chg="add del">
          <ac:chgData name="Carolina Ramos" userId="98776216e67c81b9" providerId="LiveId" clId="{C9EA3E05-C42A-4E1B-B09D-CE6E5A24E27B}" dt="2024-04-03T09:43:51.349" v="493" actId="26606"/>
          <ac:grpSpMkLst>
            <pc:docMk/>
            <pc:sldMk cId="1714675547" sldId="281"/>
            <ac:grpSpMk id="835" creationId="{EB46B8FB-F6A2-5F47-A6CD-A7E17E69270F}"/>
          </ac:grpSpMkLst>
        </pc:grpChg>
        <pc:grpChg chg="add del">
          <ac:chgData name="Carolina Ramos" userId="98776216e67c81b9" providerId="LiveId" clId="{C9EA3E05-C42A-4E1B-B09D-CE6E5A24E27B}" dt="2024-04-03T09:43:54.289" v="495" actId="26606"/>
          <ac:grpSpMkLst>
            <pc:docMk/>
            <pc:sldMk cId="1714675547" sldId="281"/>
            <ac:grpSpMk id="845" creationId="{EB46B8FB-F6A2-5F47-A6CD-A7E17E69270F}"/>
          </ac:grpSpMkLst>
        </pc:grpChg>
        <pc:grpChg chg="add del">
          <ac:chgData name="Carolina Ramos" userId="98776216e67c81b9" providerId="LiveId" clId="{C9EA3E05-C42A-4E1B-B09D-CE6E5A24E27B}" dt="2024-04-03T09:43:54.289" v="495" actId="26606"/>
          <ac:grpSpMkLst>
            <pc:docMk/>
            <pc:sldMk cId="1714675547" sldId="281"/>
            <ac:grpSpMk id="872" creationId="{26C321DA-1EDE-3E4B-8B73-6477B2C6D046}"/>
          </ac:grpSpMkLst>
        </pc:grpChg>
        <pc:grpChg chg="add del">
          <ac:chgData name="Carolina Ramos" userId="98776216e67c81b9" providerId="LiveId" clId="{C9EA3E05-C42A-4E1B-B09D-CE6E5A24E27B}" dt="2024-04-03T09:44:25.279" v="500" actId="26606"/>
          <ac:grpSpMkLst>
            <pc:docMk/>
            <pc:sldMk cId="1714675547" sldId="281"/>
            <ac:grpSpMk id="878" creationId="{EB46B8FB-F6A2-5F47-A6CD-A7E17E69270F}"/>
          </ac:grpSpMkLst>
        </pc:grpChg>
        <pc:grpChg chg="add del">
          <ac:chgData name="Carolina Ramos" userId="98776216e67c81b9" providerId="LiveId" clId="{C9EA3E05-C42A-4E1B-B09D-CE6E5A24E27B}" dt="2024-04-03T09:44:25.279" v="500" actId="26606"/>
          <ac:grpSpMkLst>
            <pc:docMk/>
            <pc:sldMk cId="1714675547" sldId="281"/>
            <ac:grpSpMk id="881" creationId="{BCFFF971-DAC9-F44B-9F22-4B030B6B61B3}"/>
          </ac:grpSpMkLst>
        </pc:grpChg>
        <pc:grpChg chg="add del">
          <ac:chgData name="Carolina Ramos" userId="98776216e67c81b9" providerId="LiveId" clId="{C9EA3E05-C42A-4E1B-B09D-CE6E5A24E27B}" dt="2024-04-03T09:44:25.264" v="499" actId="26606"/>
          <ac:grpSpMkLst>
            <pc:docMk/>
            <pc:sldMk cId="1714675547" sldId="281"/>
            <ac:grpSpMk id="889" creationId="{EB46B8FB-F6A2-5F47-A6CD-A7E17E69270F}"/>
          </ac:grpSpMkLst>
        </pc:grpChg>
        <pc:grpChg chg="add del">
          <ac:chgData name="Carolina Ramos" userId="98776216e67c81b9" providerId="LiveId" clId="{C9EA3E05-C42A-4E1B-B09D-CE6E5A24E27B}" dt="2024-04-03T09:44:25.264" v="499" actId="26606"/>
          <ac:grpSpMkLst>
            <pc:docMk/>
            <pc:sldMk cId="1714675547" sldId="281"/>
            <ac:grpSpMk id="919" creationId="{BCFFF971-DAC9-F44B-9F22-4B030B6B61B3}"/>
          </ac:grpSpMkLst>
        </pc:grpChg>
        <pc:grpChg chg="add del">
          <ac:chgData name="Carolina Ramos" userId="98776216e67c81b9" providerId="LiveId" clId="{C9EA3E05-C42A-4E1B-B09D-CE6E5A24E27B}" dt="2024-04-03T09:44:33.671" v="505" actId="26606"/>
          <ac:grpSpMkLst>
            <pc:docMk/>
            <pc:sldMk cId="1714675547" sldId="281"/>
            <ac:grpSpMk id="929" creationId="{EB46B8FB-F6A2-5F47-A6CD-A7E17E69270F}"/>
          </ac:grpSpMkLst>
        </pc:grpChg>
        <pc:grpChg chg="add del">
          <ac:chgData name="Carolina Ramos" userId="98776216e67c81b9" providerId="LiveId" clId="{C9EA3E05-C42A-4E1B-B09D-CE6E5A24E27B}" dt="2024-04-03T09:44:33.671" v="505" actId="26606"/>
          <ac:grpSpMkLst>
            <pc:docMk/>
            <pc:sldMk cId="1714675547" sldId="281"/>
            <ac:grpSpMk id="957" creationId="{558D799D-6817-AF48-958F-CAC89BB717FB}"/>
          </ac:grpSpMkLst>
        </pc:grpChg>
        <pc:grpChg chg="add del">
          <ac:chgData name="Carolina Ramos" userId="98776216e67c81b9" providerId="LiveId" clId="{C9EA3E05-C42A-4E1B-B09D-CE6E5A24E27B}" dt="2024-04-03T09:44:33.655" v="504" actId="26606"/>
          <ac:grpSpMkLst>
            <pc:docMk/>
            <pc:sldMk cId="1714675547" sldId="281"/>
            <ac:grpSpMk id="965" creationId="{EB46B8FB-F6A2-5F47-A6CD-A7E17E69270F}"/>
          </ac:grpSpMkLst>
        </pc:grpChg>
        <pc:grpChg chg="add del">
          <ac:chgData name="Carolina Ramos" userId="98776216e67c81b9" providerId="LiveId" clId="{C9EA3E05-C42A-4E1B-B09D-CE6E5A24E27B}" dt="2024-04-03T09:44:33.655" v="504" actId="26606"/>
          <ac:grpSpMkLst>
            <pc:docMk/>
            <pc:sldMk cId="1714675547" sldId="281"/>
            <ac:grpSpMk id="997" creationId="{44406D7A-DB1A-D940-8AD1-93FAF9DD7199}"/>
          </ac:grpSpMkLst>
        </pc:grpChg>
        <pc:grpChg chg="add del">
          <ac:chgData name="Carolina Ramos" userId="98776216e67c81b9" providerId="LiveId" clId="{C9EA3E05-C42A-4E1B-B09D-CE6E5A24E27B}" dt="2024-04-03T09:45:42.047" v="508" actId="26606"/>
          <ac:grpSpMkLst>
            <pc:docMk/>
            <pc:sldMk cId="1714675547" sldId="281"/>
            <ac:grpSpMk id="1006" creationId="{EB46B8FB-F6A2-5F47-A6CD-A7E17E69270F}"/>
          </ac:grpSpMkLst>
        </pc:grpChg>
        <pc:grpChg chg="add del">
          <ac:chgData name="Carolina Ramos" userId="98776216e67c81b9" providerId="LiveId" clId="{C9EA3E05-C42A-4E1B-B09D-CE6E5A24E27B}" dt="2024-04-03T09:45:42.047" v="508" actId="26606"/>
          <ac:grpSpMkLst>
            <pc:docMk/>
            <pc:sldMk cId="1714675547" sldId="281"/>
            <ac:grpSpMk id="1033" creationId="{BCFFF971-DAC9-F44B-9F22-4B030B6B61B3}"/>
          </ac:grpSpMkLst>
        </pc:grpChg>
        <pc:grpChg chg="add del">
          <ac:chgData name="Carolina Ramos" userId="98776216e67c81b9" providerId="LiveId" clId="{C9EA3E05-C42A-4E1B-B09D-CE6E5A24E27B}" dt="2024-04-03T09:46:46.782" v="509" actId="26606"/>
          <ac:grpSpMkLst>
            <pc:docMk/>
            <pc:sldMk cId="1714675547" sldId="281"/>
            <ac:grpSpMk id="1042" creationId="{EB46B8FB-F6A2-5F47-A6CD-A7E17E69270F}"/>
          </ac:grpSpMkLst>
        </pc:grpChg>
        <pc:grpChg chg="add del">
          <ac:chgData name="Carolina Ramos" userId="98776216e67c81b9" providerId="LiveId" clId="{C9EA3E05-C42A-4E1B-B09D-CE6E5A24E27B}" dt="2024-04-03T09:46:46.782" v="509" actId="26606"/>
          <ac:grpSpMkLst>
            <pc:docMk/>
            <pc:sldMk cId="1714675547" sldId="281"/>
            <ac:grpSpMk id="1072" creationId="{BCFFF971-DAC9-F44B-9F22-4B030B6B61B3}"/>
          </ac:grpSpMkLst>
        </pc:grpChg>
        <pc:grpChg chg="add">
          <ac:chgData name="Carolina Ramos" userId="98776216e67c81b9" providerId="LiveId" clId="{C9EA3E05-C42A-4E1B-B09D-CE6E5A24E27B}" dt="2024-04-03T09:46:46.782" v="509" actId="26606"/>
          <ac:grpSpMkLst>
            <pc:docMk/>
            <pc:sldMk cId="1714675547" sldId="281"/>
            <ac:grpSpMk id="1083" creationId="{EB46B8FB-F6A2-5F47-A6CD-A7E17E69270F}"/>
          </ac:grpSpMkLst>
        </pc:grpChg>
        <pc:grpChg chg="add">
          <ac:chgData name="Carolina Ramos" userId="98776216e67c81b9" providerId="LiveId" clId="{C9EA3E05-C42A-4E1B-B09D-CE6E5A24E27B}" dt="2024-04-03T09:46:46.782" v="509" actId="26606"/>
          <ac:grpSpMkLst>
            <pc:docMk/>
            <pc:sldMk cId="1714675547" sldId="281"/>
            <ac:grpSpMk id="1113" creationId="{BCFFF971-DAC9-F44B-9F22-4B030B6B61B3}"/>
          </ac:grpSpMkLst>
        </pc:grpChg>
        <pc:picChg chg="add mod">
          <ac:chgData name="Carolina Ramos" userId="98776216e67c81b9" providerId="LiveId" clId="{C9EA3E05-C42A-4E1B-B09D-CE6E5A24E27B}" dt="2024-04-03T09:45:42.047" v="508" actId="26606"/>
          <ac:picMkLst>
            <pc:docMk/>
            <pc:sldMk cId="1714675547" sldId="281"/>
            <ac:picMk id="3" creationId="{211BCD73-AC07-43DB-A349-96030A1756B6}"/>
          </ac:picMkLst>
        </pc:picChg>
        <pc:picChg chg="del mod ord">
          <ac:chgData name="Carolina Ramos" userId="98776216e67c81b9" providerId="LiveId" clId="{C9EA3E05-C42A-4E1B-B09D-CE6E5A24E27B}" dt="2024-04-03T09:44:43.821" v="506" actId="478"/>
          <ac:picMkLst>
            <pc:docMk/>
            <pc:sldMk cId="1714675547" sldId="281"/>
            <ac:picMk id="8" creationId="{F8F8C9B8-40C1-78EA-8930-68F420247131}"/>
          </ac:picMkLst>
        </pc:picChg>
        <pc:cxnChg chg="del">
          <ac:chgData name="Carolina Ramos" userId="98776216e67c81b9" providerId="LiveId" clId="{C9EA3E05-C42A-4E1B-B09D-CE6E5A24E27B}" dt="2024-04-03T09:40:08.705" v="468" actId="26606"/>
          <ac:cxnSpMkLst>
            <pc:docMk/>
            <pc:sldMk cId="1714675547" sldId="281"/>
            <ac:cxnSpMk id="438" creationId="{D33A3282-0389-C547-8CA6-7F3E7F27B34D}"/>
          </ac:cxnSpMkLst>
        </pc:cxnChg>
        <pc:cxnChg chg="del">
          <ac:chgData name="Carolina Ramos" userId="98776216e67c81b9" providerId="LiveId" clId="{C9EA3E05-C42A-4E1B-B09D-CE6E5A24E27B}" dt="2024-04-03T09:40:08.705" v="468" actId="26606"/>
          <ac:cxnSpMkLst>
            <pc:docMk/>
            <pc:sldMk cId="1714675547" sldId="281"/>
            <ac:cxnSpMk id="448" creationId="{51D4F49C-5EE1-6C4F-858E-AE02CC2CD5BB}"/>
          </ac:cxnSpMkLst>
        </pc:cxnChg>
        <pc:cxnChg chg="add del">
          <ac:chgData name="Carolina Ramos" userId="98776216e67c81b9" providerId="LiveId" clId="{C9EA3E05-C42A-4E1B-B09D-CE6E5A24E27B}" dt="2024-04-03T09:40:18.038" v="469" actId="26606"/>
          <ac:cxnSpMkLst>
            <pc:docMk/>
            <pc:sldMk cId="1714675547" sldId="281"/>
            <ac:cxnSpMk id="479" creationId="{D33A3282-0389-C547-8CA6-7F3E7F27B34D}"/>
          </ac:cxnSpMkLst>
        </pc:cxnChg>
        <pc:cxnChg chg="add del">
          <ac:chgData name="Carolina Ramos" userId="98776216e67c81b9" providerId="LiveId" clId="{C9EA3E05-C42A-4E1B-B09D-CE6E5A24E27B}" dt="2024-04-03T09:40:18.038" v="469" actId="26606"/>
          <ac:cxnSpMkLst>
            <pc:docMk/>
            <pc:sldMk cId="1714675547" sldId="281"/>
            <ac:cxnSpMk id="491" creationId="{EEA70831-9A8D-3B4D-8EA5-EE32F93E94E9}"/>
          </ac:cxnSpMkLst>
        </pc:cxnChg>
        <pc:cxnChg chg="add del">
          <ac:chgData name="Carolina Ramos" userId="98776216e67c81b9" providerId="LiveId" clId="{C9EA3E05-C42A-4E1B-B09D-CE6E5A24E27B}" dt="2024-04-03T09:40:59.879" v="475" actId="26606"/>
          <ac:cxnSpMkLst>
            <pc:docMk/>
            <pc:sldMk cId="1714675547" sldId="281"/>
            <ac:cxnSpMk id="513" creationId="{D33A3282-0389-C547-8CA6-7F3E7F27B34D}"/>
          </ac:cxnSpMkLst>
        </pc:cxnChg>
        <pc:cxnChg chg="add del">
          <ac:chgData name="Carolina Ramos" userId="98776216e67c81b9" providerId="LiveId" clId="{C9EA3E05-C42A-4E1B-B09D-CE6E5A24E27B}" dt="2024-04-03T09:40:59.879" v="475" actId="26606"/>
          <ac:cxnSpMkLst>
            <pc:docMk/>
            <pc:sldMk cId="1714675547" sldId="281"/>
            <ac:cxnSpMk id="525" creationId="{EEA70831-9A8D-3B4D-8EA5-EE32F93E94E9}"/>
          </ac:cxnSpMkLst>
        </pc:cxnChg>
        <pc:cxnChg chg="add del">
          <ac:chgData name="Carolina Ramos" userId="98776216e67c81b9" providerId="LiveId" clId="{C9EA3E05-C42A-4E1B-B09D-CE6E5A24E27B}" dt="2024-04-03T09:40:54.262" v="472" actId="26606"/>
          <ac:cxnSpMkLst>
            <pc:docMk/>
            <pc:sldMk cId="1714675547" sldId="281"/>
            <ac:cxnSpMk id="556" creationId="{D33A3282-0389-C547-8CA6-7F3E7F27B34D}"/>
          </ac:cxnSpMkLst>
        </pc:cxnChg>
        <pc:cxnChg chg="add del">
          <ac:chgData name="Carolina Ramos" userId="98776216e67c81b9" providerId="LiveId" clId="{C9EA3E05-C42A-4E1B-B09D-CE6E5A24E27B}" dt="2024-04-03T09:40:54.262" v="472" actId="26606"/>
          <ac:cxnSpMkLst>
            <pc:docMk/>
            <pc:sldMk cId="1714675547" sldId="281"/>
            <ac:cxnSpMk id="566" creationId="{EEA70831-9A8D-3B4D-8EA5-EE32F93E94E9}"/>
          </ac:cxnSpMkLst>
        </pc:cxnChg>
        <pc:cxnChg chg="add del">
          <ac:chgData name="Carolina Ramos" userId="98776216e67c81b9" providerId="LiveId" clId="{C9EA3E05-C42A-4E1B-B09D-CE6E5A24E27B}" dt="2024-04-03T09:40:59.861" v="474" actId="26606"/>
          <ac:cxnSpMkLst>
            <pc:docMk/>
            <pc:sldMk cId="1714675547" sldId="281"/>
            <ac:cxnSpMk id="595" creationId="{D33A3282-0389-C547-8CA6-7F3E7F27B34D}"/>
          </ac:cxnSpMkLst>
        </pc:cxnChg>
        <pc:cxnChg chg="add del">
          <ac:chgData name="Carolina Ramos" userId="98776216e67c81b9" providerId="LiveId" clId="{C9EA3E05-C42A-4E1B-B09D-CE6E5A24E27B}" dt="2024-04-03T09:43:12.718" v="481" actId="26606"/>
          <ac:cxnSpMkLst>
            <pc:docMk/>
            <pc:sldMk cId="1714675547" sldId="281"/>
            <ac:cxnSpMk id="604" creationId="{D33A3282-0389-C547-8CA6-7F3E7F27B34D}"/>
          </ac:cxnSpMkLst>
        </pc:cxnChg>
        <pc:cxnChg chg="add del">
          <ac:chgData name="Carolina Ramos" userId="98776216e67c81b9" providerId="LiveId" clId="{C9EA3E05-C42A-4E1B-B09D-CE6E5A24E27B}" dt="2024-04-03T09:43:12.718" v="481" actId="26606"/>
          <ac:cxnSpMkLst>
            <pc:docMk/>
            <pc:sldMk cId="1714675547" sldId="281"/>
            <ac:cxnSpMk id="607" creationId="{51D4F49C-5EE1-6C4F-858E-AE02CC2CD5BB}"/>
          </ac:cxnSpMkLst>
        </pc:cxnChg>
        <pc:cxnChg chg="add del">
          <ac:chgData name="Carolina Ramos" userId="98776216e67c81b9" providerId="LiveId" clId="{C9EA3E05-C42A-4E1B-B09D-CE6E5A24E27B}" dt="2024-04-03T09:43:12.699" v="480" actId="26606"/>
          <ac:cxnSpMkLst>
            <pc:docMk/>
            <pc:sldMk cId="1714675547" sldId="281"/>
            <ac:cxnSpMk id="638" creationId="{D33A3282-0389-C547-8CA6-7F3E7F27B34D}"/>
          </ac:cxnSpMkLst>
        </pc:cxnChg>
        <pc:cxnChg chg="add del">
          <ac:chgData name="Carolina Ramos" userId="98776216e67c81b9" providerId="LiveId" clId="{C9EA3E05-C42A-4E1B-B09D-CE6E5A24E27B}" dt="2024-04-03T09:43:12.699" v="480" actId="26606"/>
          <ac:cxnSpMkLst>
            <pc:docMk/>
            <pc:sldMk cId="1714675547" sldId="281"/>
            <ac:cxnSpMk id="648" creationId="{51D4F49C-5EE1-6C4F-858E-AE02CC2CD5BB}"/>
          </ac:cxnSpMkLst>
        </pc:cxnChg>
        <pc:cxnChg chg="add del">
          <ac:chgData name="Carolina Ramos" userId="98776216e67c81b9" providerId="LiveId" clId="{C9EA3E05-C42A-4E1B-B09D-CE6E5A24E27B}" dt="2024-04-03T09:43:32.777" v="485" actId="26606"/>
          <ac:cxnSpMkLst>
            <pc:docMk/>
            <pc:sldMk cId="1714675547" sldId="281"/>
            <ac:cxnSpMk id="675" creationId="{D33A3282-0389-C547-8CA6-7F3E7F27B34D}"/>
          </ac:cxnSpMkLst>
        </pc:cxnChg>
        <pc:cxnChg chg="add del">
          <ac:chgData name="Carolina Ramos" userId="98776216e67c81b9" providerId="LiveId" clId="{C9EA3E05-C42A-4E1B-B09D-CE6E5A24E27B}" dt="2024-04-03T09:43:32.777" v="485" actId="26606"/>
          <ac:cxnSpMkLst>
            <pc:docMk/>
            <pc:sldMk cId="1714675547" sldId="281"/>
            <ac:cxnSpMk id="682" creationId="{51D4F49C-5EE1-6C4F-858E-AE02CC2CD5BB}"/>
          </ac:cxnSpMkLst>
        </pc:cxnChg>
        <pc:cxnChg chg="add del">
          <ac:chgData name="Carolina Ramos" userId="98776216e67c81b9" providerId="LiveId" clId="{C9EA3E05-C42A-4E1B-B09D-CE6E5A24E27B}" dt="2024-04-03T09:43:32.762" v="484" actId="26606"/>
          <ac:cxnSpMkLst>
            <pc:docMk/>
            <pc:sldMk cId="1714675547" sldId="281"/>
            <ac:cxnSpMk id="713" creationId="{D33A3282-0389-C547-8CA6-7F3E7F27B34D}"/>
          </ac:cxnSpMkLst>
        </pc:cxnChg>
        <pc:cxnChg chg="add del">
          <ac:chgData name="Carolina Ramos" userId="98776216e67c81b9" providerId="LiveId" clId="{C9EA3E05-C42A-4E1B-B09D-CE6E5A24E27B}" dt="2024-04-03T09:43:54.301" v="496" actId="26606"/>
          <ac:cxnSpMkLst>
            <pc:docMk/>
            <pc:sldMk cId="1714675547" sldId="281"/>
            <ac:cxnSpMk id="723" creationId="{51D4F49C-5EE1-6C4F-858E-AE02CC2CD5BB}"/>
          </ac:cxnSpMkLst>
        </pc:cxnChg>
        <pc:cxnChg chg="add del">
          <ac:chgData name="Carolina Ramos" userId="98776216e67c81b9" providerId="LiveId" clId="{C9EA3E05-C42A-4E1B-B09D-CE6E5A24E27B}" dt="2024-04-03T09:43:32.762" v="484" actId="26606"/>
          <ac:cxnSpMkLst>
            <pc:docMk/>
            <pc:sldMk cId="1714675547" sldId="281"/>
            <ac:cxnSpMk id="724" creationId="{F1B96028-BC88-E342-92F9-207761463836}"/>
          </ac:cxnSpMkLst>
        </pc:cxnChg>
        <pc:cxnChg chg="add del">
          <ac:chgData name="Carolina Ramos" userId="98776216e67c81b9" providerId="LiveId" clId="{C9EA3E05-C42A-4E1B-B09D-CE6E5A24E27B}" dt="2024-04-03T09:43:54.301" v="496" actId="26606"/>
          <ac:cxnSpMkLst>
            <pc:docMk/>
            <pc:sldMk cId="1714675547" sldId="281"/>
            <ac:cxnSpMk id="751" creationId="{D33A3282-0389-C547-8CA6-7F3E7F27B34D}"/>
          </ac:cxnSpMkLst>
        </pc:cxnChg>
        <pc:cxnChg chg="add del">
          <ac:chgData name="Carolina Ramos" userId="98776216e67c81b9" providerId="LiveId" clId="{C9EA3E05-C42A-4E1B-B09D-CE6E5A24E27B}" dt="2024-04-03T09:43:45.950" v="489" actId="26606"/>
          <ac:cxnSpMkLst>
            <pc:docMk/>
            <pc:sldMk cId="1714675547" sldId="281"/>
            <ac:cxnSpMk id="788" creationId="{D33A3282-0389-C547-8CA6-7F3E7F27B34D}"/>
          </ac:cxnSpMkLst>
        </pc:cxnChg>
        <pc:cxnChg chg="add del">
          <ac:chgData name="Carolina Ramos" userId="98776216e67c81b9" providerId="LiveId" clId="{C9EA3E05-C42A-4E1B-B09D-CE6E5A24E27B}" dt="2024-04-03T09:43:45.950" v="489" actId="26606"/>
          <ac:cxnSpMkLst>
            <pc:docMk/>
            <pc:sldMk cId="1714675547" sldId="281"/>
            <ac:cxnSpMk id="798" creationId="{51D4F49C-5EE1-6C4F-858E-AE02CC2CD5BB}"/>
          </ac:cxnSpMkLst>
        </pc:cxnChg>
        <pc:cxnChg chg="add del">
          <ac:chgData name="Carolina Ramos" userId="98776216e67c81b9" providerId="LiveId" clId="{C9EA3E05-C42A-4E1B-B09D-CE6E5A24E27B}" dt="2024-04-03T09:43:54.289" v="495" actId="26606"/>
          <ac:cxnSpMkLst>
            <pc:docMk/>
            <pc:sldMk cId="1714675547" sldId="281"/>
            <ac:cxnSpMk id="801" creationId="{EEA70831-9A8D-3B4D-8EA5-EE32F93E94E9}"/>
          </ac:cxnSpMkLst>
        </pc:cxnChg>
        <pc:cxnChg chg="add del">
          <ac:chgData name="Carolina Ramos" userId="98776216e67c81b9" providerId="LiveId" clId="{C9EA3E05-C42A-4E1B-B09D-CE6E5A24E27B}" dt="2024-04-03T09:43:48.557" v="491" actId="26606"/>
          <ac:cxnSpMkLst>
            <pc:docMk/>
            <pc:sldMk cId="1714675547" sldId="281"/>
            <ac:cxnSpMk id="827" creationId="{D33A3282-0389-C547-8CA6-7F3E7F27B34D}"/>
          </ac:cxnSpMkLst>
        </pc:cxnChg>
        <pc:cxnChg chg="add del">
          <ac:chgData name="Carolina Ramos" userId="98776216e67c81b9" providerId="LiveId" clId="{C9EA3E05-C42A-4E1B-B09D-CE6E5A24E27B}" dt="2024-04-03T09:43:51.349" v="493" actId="26606"/>
          <ac:cxnSpMkLst>
            <pc:docMk/>
            <pc:sldMk cId="1714675547" sldId="281"/>
            <ac:cxnSpMk id="836" creationId="{D33A3282-0389-C547-8CA6-7F3E7F27B34D}"/>
          </ac:cxnSpMkLst>
        </pc:cxnChg>
        <pc:cxnChg chg="add del">
          <ac:chgData name="Carolina Ramos" userId="98776216e67c81b9" providerId="LiveId" clId="{C9EA3E05-C42A-4E1B-B09D-CE6E5A24E27B}" dt="2024-04-03T09:43:54.289" v="495" actId="26606"/>
          <ac:cxnSpMkLst>
            <pc:docMk/>
            <pc:sldMk cId="1714675547" sldId="281"/>
            <ac:cxnSpMk id="870" creationId="{D33A3282-0389-C547-8CA6-7F3E7F27B34D}"/>
          </ac:cxnSpMkLst>
        </pc:cxnChg>
        <pc:cxnChg chg="add del">
          <ac:chgData name="Carolina Ramos" userId="98776216e67c81b9" providerId="LiveId" clId="{C9EA3E05-C42A-4E1B-B09D-CE6E5A24E27B}" dt="2024-04-03T09:44:25.279" v="500" actId="26606"/>
          <ac:cxnSpMkLst>
            <pc:docMk/>
            <pc:sldMk cId="1714675547" sldId="281"/>
            <ac:cxnSpMk id="879" creationId="{D33A3282-0389-C547-8CA6-7F3E7F27B34D}"/>
          </ac:cxnSpMkLst>
        </pc:cxnChg>
        <pc:cxnChg chg="add del">
          <ac:chgData name="Carolina Ramos" userId="98776216e67c81b9" providerId="LiveId" clId="{C9EA3E05-C42A-4E1B-B09D-CE6E5A24E27B}" dt="2024-04-03T09:44:25.279" v="500" actId="26606"/>
          <ac:cxnSpMkLst>
            <pc:docMk/>
            <pc:sldMk cId="1714675547" sldId="281"/>
            <ac:cxnSpMk id="884" creationId="{51D4F49C-5EE1-6C4F-858E-AE02CC2CD5BB}"/>
          </ac:cxnSpMkLst>
        </pc:cxnChg>
        <pc:cxnChg chg="add del">
          <ac:chgData name="Carolina Ramos" userId="98776216e67c81b9" providerId="LiveId" clId="{C9EA3E05-C42A-4E1B-B09D-CE6E5A24E27B}" dt="2024-04-03T09:44:25.264" v="499" actId="26606"/>
          <ac:cxnSpMkLst>
            <pc:docMk/>
            <pc:sldMk cId="1714675547" sldId="281"/>
            <ac:cxnSpMk id="915" creationId="{D33A3282-0389-C547-8CA6-7F3E7F27B34D}"/>
          </ac:cxnSpMkLst>
        </pc:cxnChg>
        <pc:cxnChg chg="add del">
          <ac:chgData name="Carolina Ramos" userId="98776216e67c81b9" providerId="LiveId" clId="{C9EA3E05-C42A-4E1B-B09D-CE6E5A24E27B}" dt="2024-04-03T09:44:25.264" v="499" actId="26606"/>
          <ac:cxnSpMkLst>
            <pc:docMk/>
            <pc:sldMk cId="1714675547" sldId="281"/>
            <ac:cxnSpMk id="925" creationId="{51D4F49C-5EE1-6C4F-858E-AE02CC2CD5BB}"/>
          </ac:cxnSpMkLst>
        </pc:cxnChg>
        <pc:cxnChg chg="add del">
          <ac:chgData name="Carolina Ramos" userId="98776216e67c81b9" providerId="LiveId" clId="{C9EA3E05-C42A-4E1B-B09D-CE6E5A24E27B}" dt="2024-04-03T09:44:33.671" v="505" actId="26606"/>
          <ac:cxnSpMkLst>
            <pc:docMk/>
            <pc:sldMk cId="1714675547" sldId="281"/>
            <ac:cxnSpMk id="954" creationId="{D33A3282-0389-C547-8CA6-7F3E7F27B34D}"/>
          </ac:cxnSpMkLst>
        </pc:cxnChg>
        <pc:cxnChg chg="add del">
          <ac:chgData name="Carolina Ramos" userId="98776216e67c81b9" providerId="LiveId" clId="{C9EA3E05-C42A-4E1B-B09D-CE6E5A24E27B}" dt="2024-04-03T09:44:33.655" v="504" actId="26606"/>
          <ac:cxnSpMkLst>
            <pc:docMk/>
            <pc:sldMk cId="1714675547" sldId="281"/>
            <ac:cxnSpMk id="991" creationId="{D33A3282-0389-C547-8CA6-7F3E7F27B34D}"/>
          </ac:cxnSpMkLst>
        </pc:cxnChg>
        <pc:cxnChg chg="add del">
          <ac:chgData name="Carolina Ramos" userId="98776216e67c81b9" providerId="LiveId" clId="{C9EA3E05-C42A-4E1B-B09D-CE6E5A24E27B}" dt="2024-04-03T09:45:42.047" v="508" actId="26606"/>
          <ac:cxnSpMkLst>
            <pc:docMk/>
            <pc:sldMk cId="1714675547" sldId="281"/>
            <ac:cxnSpMk id="1031" creationId="{D33A3282-0389-C547-8CA6-7F3E7F27B34D}"/>
          </ac:cxnSpMkLst>
        </pc:cxnChg>
        <pc:cxnChg chg="add del">
          <ac:chgData name="Carolina Ramos" userId="98776216e67c81b9" providerId="LiveId" clId="{C9EA3E05-C42A-4E1B-B09D-CE6E5A24E27B}" dt="2024-04-03T09:45:42.047" v="508" actId="26606"/>
          <ac:cxnSpMkLst>
            <pc:docMk/>
            <pc:sldMk cId="1714675547" sldId="281"/>
            <ac:cxnSpMk id="1037" creationId="{51D4F49C-5EE1-6C4F-858E-AE02CC2CD5BB}"/>
          </ac:cxnSpMkLst>
        </pc:cxnChg>
        <pc:cxnChg chg="add del">
          <ac:chgData name="Carolina Ramos" userId="98776216e67c81b9" providerId="LiveId" clId="{C9EA3E05-C42A-4E1B-B09D-CE6E5A24E27B}" dt="2024-04-03T09:46:46.782" v="509" actId="26606"/>
          <ac:cxnSpMkLst>
            <pc:docMk/>
            <pc:sldMk cId="1714675547" sldId="281"/>
            <ac:cxnSpMk id="1068" creationId="{D33A3282-0389-C547-8CA6-7F3E7F27B34D}"/>
          </ac:cxnSpMkLst>
        </pc:cxnChg>
        <pc:cxnChg chg="add del">
          <ac:chgData name="Carolina Ramos" userId="98776216e67c81b9" providerId="LiveId" clId="{C9EA3E05-C42A-4E1B-B09D-CE6E5A24E27B}" dt="2024-04-03T09:46:46.782" v="509" actId="26606"/>
          <ac:cxnSpMkLst>
            <pc:docMk/>
            <pc:sldMk cId="1714675547" sldId="281"/>
            <ac:cxnSpMk id="1078" creationId="{51D4F49C-5EE1-6C4F-858E-AE02CC2CD5BB}"/>
          </ac:cxnSpMkLst>
        </pc:cxnChg>
        <pc:cxnChg chg="add">
          <ac:chgData name="Carolina Ramos" userId="98776216e67c81b9" providerId="LiveId" clId="{C9EA3E05-C42A-4E1B-B09D-CE6E5A24E27B}" dt="2024-04-03T09:46:46.782" v="509" actId="26606"/>
          <ac:cxnSpMkLst>
            <pc:docMk/>
            <pc:sldMk cId="1714675547" sldId="281"/>
            <ac:cxnSpMk id="1109" creationId="{D33A3282-0389-C547-8CA6-7F3E7F27B34D}"/>
          </ac:cxnSpMkLst>
        </pc:cxnChg>
        <pc:cxnChg chg="add">
          <ac:chgData name="Carolina Ramos" userId="98776216e67c81b9" providerId="LiveId" clId="{C9EA3E05-C42A-4E1B-B09D-CE6E5A24E27B}" dt="2024-04-03T09:46:46.782" v="509" actId="26606"/>
          <ac:cxnSpMkLst>
            <pc:docMk/>
            <pc:sldMk cId="1714675547" sldId="281"/>
            <ac:cxnSpMk id="1119" creationId="{51D4F49C-5EE1-6C4F-858E-AE02CC2CD5BB}"/>
          </ac:cxnSpMkLst>
        </pc:cxnChg>
      </pc:sldChg>
      <pc:sldChg chg="addSp delSp modSp add mod ord">
        <pc:chgData name="Carolina Ramos" userId="98776216e67c81b9" providerId="LiveId" clId="{C9EA3E05-C42A-4E1B-B09D-CE6E5A24E27B}" dt="2024-04-03T09:55:42.808" v="524" actId="20577"/>
        <pc:sldMkLst>
          <pc:docMk/>
          <pc:sldMk cId="2874685777" sldId="282"/>
        </pc:sldMkLst>
        <pc:spChg chg="mod">
          <ac:chgData name="Carolina Ramos" userId="98776216e67c81b9" providerId="LiveId" clId="{C9EA3E05-C42A-4E1B-B09D-CE6E5A24E27B}" dt="2024-04-03T09:55:42.808" v="524" actId="20577"/>
          <ac:spMkLst>
            <pc:docMk/>
            <pc:sldMk cId="2874685777" sldId="282"/>
            <ac:spMk id="2" creationId="{7B2B1398-C3A3-D025-CCF1-DF6A6BF67F43}"/>
          </ac:spMkLst>
        </pc:spChg>
        <pc:spChg chg="mod">
          <ac:chgData name="Carolina Ramos" userId="98776216e67c81b9" providerId="LiveId" clId="{C9EA3E05-C42A-4E1B-B09D-CE6E5A24E27B}" dt="2024-04-03T09:54:35.574" v="522" actId="26606"/>
          <ac:spMkLst>
            <pc:docMk/>
            <pc:sldMk cId="2874685777" sldId="282"/>
            <ac:spMk id="13" creationId="{AC2D22B7-9108-62B6-ABAD-6E92F1232D2F}"/>
          </ac:spMkLst>
        </pc:spChg>
        <pc:spChg chg="del">
          <ac:chgData name="Carolina Ramos" userId="98776216e67c81b9" providerId="LiveId" clId="{C9EA3E05-C42A-4E1B-B09D-CE6E5A24E27B}" dt="2024-04-03T09:54:35.574" v="522" actId="26606"/>
          <ac:spMkLst>
            <pc:docMk/>
            <pc:sldMk cId="2874685777" sldId="282"/>
            <ac:spMk id="423" creationId="{4EFE82FE-7465-AE46-88DF-34D347E83B84}"/>
          </ac:spMkLst>
        </pc:spChg>
        <pc:spChg chg="add">
          <ac:chgData name="Carolina Ramos" userId="98776216e67c81b9" providerId="LiveId" clId="{C9EA3E05-C42A-4E1B-B09D-CE6E5A24E27B}" dt="2024-04-03T09:54:35.574" v="522" actId="26606"/>
          <ac:spMkLst>
            <pc:docMk/>
            <pc:sldMk cId="2874685777" sldId="282"/>
            <ac:spMk id="453" creationId="{4EFE82FE-7465-AE46-88DF-34D347E83B84}"/>
          </ac:spMkLst>
        </pc:spChg>
        <pc:grpChg chg="del">
          <ac:chgData name="Carolina Ramos" userId="98776216e67c81b9" providerId="LiveId" clId="{C9EA3E05-C42A-4E1B-B09D-CE6E5A24E27B}" dt="2024-04-03T09:54:35.574" v="522" actId="26606"/>
          <ac:grpSpMkLst>
            <pc:docMk/>
            <pc:sldMk cId="2874685777" sldId="282"/>
            <ac:grpSpMk id="406" creationId="{F0CAFDA3-320A-C24D-A7A1-20C1267EC987}"/>
          </ac:grpSpMkLst>
        </pc:grpChg>
        <pc:grpChg chg="del">
          <ac:chgData name="Carolina Ramos" userId="98776216e67c81b9" providerId="LiveId" clId="{C9EA3E05-C42A-4E1B-B09D-CE6E5A24E27B}" dt="2024-04-03T09:54:35.574" v="522" actId="26606"/>
          <ac:grpSpMkLst>
            <pc:docMk/>
            <pc:sldMk cId="2874685777" sldId="282"/>
            <ac:grpSpMk id="425" creationId="{1B5E71B3-7269-894E-A00B-31D341365FC9}"/>
          </ac:grpSpMkLst>
        </pc:grpChg>
        <pc:grpChg chg="add">
          <ac:chgData name="Carolina Ramos" userId="98776216e67c81b9" providerId="LiveId" clId="{C9EA3E05-C42A-4E1B-B09D-CE6E5A24E27B}" dt="2024-04-03T09:54:35.574" v="522" actId="26606"/>
          <ac:grpSpMkLst>
            <pc:docMk/>
            <pc:sldMk cId="2874685777" sldId="282"/>
            <ac:grpSpMk id="436" creationId="{F0CAFDA3-320A-C24D-A7A1-20C1267EC987}"/>
          </ac:grpSpMkLst>
        </pc:grpChg>
        <pc:grpChg chg="add">
          <ac:chgData name="Carolina Ramos" userId="98776216e67c81b9" providerId="LiveId" clId="{C9EA3E05-C42A-4E1B-B09D-CE6E5A24E27B}" dt="2024-04-03T09:54:35.574" v="522" actId="26606"/>
          <ac:grpSpMkLst>
            <pc:docMk/>
            <pc:sldMk cId="2874685777" sldId="282"/>
            <ac:grpSpMk id="455" creationId="{1B5E71B3-7269-894E-A00B-31D341365FC9}"/>
          </ac:grpSpMkLst>
        </pc:grpChg>
        <pc:picChg chg="mod">
          <ac:chgData name="Carolina Ramos" userId="98776216e67c81b9" providerId="LiveId" clId="{C9EA3E05-C42A-4E1B-B09D-CE6E5A24E27B}" dt="2024-04-03T09:54:35.574" v="522" actId="26606"/>
          <ac:picMkLst>
            <pc:docMk/>
            <pc:sldMk cId="2874685777" sldId="282"/>
            <ac:picMk id="8" creationId="{AA211C16-10ED-9A50-79E1-218E31BB146A}"/>
          </ac:picMkLst>
        </pc:picChg>
        <pc:cxnChg chg="del">
          <ac:chgData name="Carolina Ramos" userId="98776216e67c81b9" providerId="LiveId" clId="{C9EA3E05-C42A-4E1B-B09D-CE6E5A24E27B}" dt="2024-04-03T09:54:35.574" v="522" actId="26606"/>
          <ac:cxnSpMkLst>
            <pc:docMk/>
            <pc:sldMk cId="2874685777" sldId="282"/>
            <ac:cxnSpMk id="421" creationId="{8231D73A-BA91-794F-8C09-4F4B41A6D08B}"/>
          </ac:cxnSpMkLst>
        </pc:cxnChg>
        <pc:cxnChg chg="del">
          <ac:chgData name="Carolina Ramos" userId="98776216e67c81b9" providerId="LiveId" clId="{C9EA3E05-C42A-4E1B-B09D-CE6E5A24E27B}" dt="2024-04-03T09:54:35.574" v="522" actId="26606"/>
          <ac:cxnSpMkLst>
            <pc:docMk/>
            <pc:sldMk cId="2874685777" sldId="282"/>
            <ac:cxnSpMk id="431" creationId="{A0A01F17-907D-3541-BBAF-A33828880DCE}"/>
          </ac:cxnSpMkLst>
        </pc:cxnChg>
        <pc:cxnChg chg="add">
          <ac:chgData name="Carolina Ramos" userId="98776216e67c81b9" providerId="LiveId" clId="{C9EA3E05-C42A-4E1B-B09D-CE6E5A24E27B}" dt="2024-04-03T09:54:35.574" v="522" actId="26606"/>
          <ac:cxnSpMkLst>
            <pc:docMk/>
            <pc:sldMk cId="2874685777" sldId="282"/>
            <ac:cxnSpMk id="451" creationId="{8231D73A-BA91-794F-8C09-4F4B41A6D08B}"/>
          </ac:cxnSpMkLst>
        </pc:cxnChg>
        <pc:cxnChg chg="add">
          <ac:chgData name="Carolina Ramos" userId="98776216e67c81b9" providerId="LiveId" clId="{C9EA3E05-C42A-4E1B-B09D-CE6E5A24E27B}" dt="2024-04-03T09:54:35.574" v="522" actId="26606"/>
          <ac:cxnSpMkLst>
            <pc:docMk/>
            <pc:sldMk cId="2874685777" sldId="282"/>
            <ac:cxnSpMk id="461" creationId="{A0A01F17-907D-3541-BBAF-A33828880DCE}"/>
          </ac:cxnSpMkLst>
        </pc:cxnChg>
      </pc:sldChg>
      <pc:sldChg chg="addSp delSp modSp add mod">
        <pc:chgData name="Carolina Ramos" userId="98776216e67c81b9" providerId="LiveId" clId="{C9EA3E05-C42A-4E1B-B09D-CE6E5A24E27B}" dt="2024-04-03T10:03:01.978" v="536" actId="26606"/>
        <pc:sldMkLst>
          <pc:docMk/>
          <pc:sldMk cId="3664203342" sldId="283"/>
        </pc:sldMkLst>
        <pc:spChg chg="mod">
          <ac:chgData name="Carolina Ramos" userId="98776216e67c81b9" providerId="LiveId" clId="{C9EA3E05-C42A-4E1B-B09D-CE6E5A24E27B}" dt="2024-04-03T10:03:01.978" v="536" actId="26606"/>
          <ac:spMkLst>
            <pc:docMk/>
            <pc:sldMk cId="3664203342" sldId="283"/>
            <ac:spMk id="2" creationId="{7B2B1398-C3A3-D025-CCF1-DF6A6BF67F43}"/>
          </ac:spMkLst>
        </pc:spChg>
        <pc:spChg chg="mod">
          <ac:chgData name="Carolina Ramos" userId="98776216e67c81b9" providerId="LiveId" clId="{C9EA3E05-C42A-4E1B-B09D-CE6E5A24E27B}" dt="2024-04-03T10:03:01.978" v="536" actId="26606"/>
          <ac:spMkLst>
            <pc:docMk/>
            <pc:sldMk cId="3664203342" sldId="283"/>
            <ac:spMk id="13" creationId="{AC2D22B7-9108-62B6-ABAD-6E92F1232D2F}"/>
          </ac:spMkLst>
        </pc:spChg>
        <pc:spChg chg="add del">
          <ac:chgData name="Carolina Ramos" userId="98776216e67c81b9" providerId="LiveId" clId="{C9EA3E05-C42A-4E1B-B09D-CE6E5A24E27B}" dt="2024-04-03T10:03:01.978" v="536" actId="26606"/>
          <ac:spMkLst>
            <pc:docMk/>
            <pc:sldMk cId="3664203342" sldId="283"/>
            <ac:spMk id="453" creationId="{4EFE82FE-7465-AE46-88DF-34D347E83B84}"/>
          </ac:spMkLst>
        </pc:spChg>
        <pc:spChg chg="add del">
          <ac:chgData name="Carolina Ramos" userId="98776216e67c81b9" providerId="LiveId" clId="{C9EA3E05-C42A-4E1B-B09D-CE6E5A24E27B}" dt="2024-04-03T10:02:56.475" v="533" actId="26606"/>
          <ac:spMkLst>
            <pc:docMk/>
            <pc:sldMk cId="3664203342" sldId="283"/>
            <ac:spMk id="483" creationId="{4EFE82FE-7465-AE46-88DF-34D347E83B84}"/>
          </ac:spMkLst>
        </pc:spChg>
        <pc:spChg chg="add del">
          <ac:chgData name="Carolina Ramos" userId="98776216e67c81b9" providerId="LiveId" clId="{C9EA3E05-C42A-4E1B-B09D-CE6E5A24E27B}" dt="2024-04-03T10:03:01.965" v="535" actId="26606"/>
          <ac:spMkLst>
            <pc:docMk/>
            <pc:sldMk cId="3664203342" sldId="283"/>
            <ac:spMk id="508" creationId="{C7F2E4D6-EF46-1C43-8F3E-3620C3C83F36}"/>
          </ac:spMkLst>
        </pc:spChg>
        <pc:spChg chg="add">
          <ac:chgData name="Carolina Ramos" userId="98776216e67c81b9" providerId="LiveId" clId="{C9EA3E05-C42A-4E1B-B09D-CE6E5A24E27B}" dt="2024-04-03T10:03:01.978" v="536" actId="26606"/>
          <ac:spMkLst>
            <pc:docMk/>
            <pc:sldMk cId="3664203342" sldId="283"/>
            <ac:spMk id="515" creationId="{C7F2E4D6-EF46-1C43-8F3E-3620C3C83F36}"/>
          </ac:spMkLst>
        </pc:spChg>
        <pc:grpChg chg="add del">
          <ac:chgData name="Carolina Ramos" userId="98776216e67c81b9" providerId="LiveId" clId="{C9EA3E05-C42A-4E1B-B09D-CE6E5A24E27B}" dt="2024-04-03T10:03:01.978" v="536" actId="26606"/>
          <ac:grpSpMkLst>
            <pc:docMk/>
            <pc:sldMk cId="3664203342" sldId="283"/>
            <ac:grpSpMk id="436" creationId="{F0CAFDA3-320A-C24D-A7A1-20C1267EC987}"/>
          </ac:grpSpMkLst>
        </pc:grpChg>
        <pc:grpChg chg="add del">
          <ac:chgData name="Carolina Ramos" userId="98776216e67c81b9" providerId="LiveId" clId="{C9EA3E05-C42A-4E1B-B09D-CE6E5A24E27B}" dt="2024-04-03T10:03:01.978" v="536" actId="26606"/>
          <ac:grpSpMkLst>
            <pc:docMk/>
            <pc:sldMk cId="3664203342" sldId="283"/>
            <ac:grpSpMk id="455" creationId="{1B5E71B3-7269-894E-A00B-31D341365FC9}"/>
          </ac:grpSpMkLst>
        </pc:grpChg>
        <pc:grpChg chg="add del">
          <ac:chgData name="Carolina Ramos" userId="98776216e67c81b9" providerId="LiveId" clId="{C9EA3E05-C42A-4E1B-B09D-CE6E5A24E27B}" dt="2024-04-03T10:02:56.475" v="533" actId="26606"/>
          <ac:grpSpMkLst>
            <pc:docMk/>
            <pc:sldMk cId="3664203342" sldId="283"/>
            <ac:grpSpMk id="466" creationId="{F0CAFDA3-320A-C24D-A7A1-20C1267EC987}"/>
          </ac:grpSpMkLst>
        </pc:grpChg>
        <pc:grpChg chg="add del">
          <ac:chgData name="Carolina Ramos" userId="98776216e67c81b9" providerId="LiveId" clId="{C9EA3E05-C42A-4E1B-B09D-CE6E5A24E27B}" dt="2024-04-03T10:02:56.475" v="533" actId="26606"/>
          <ac:grpSpMkLst>
            <pc:docMk/>
            <pc:sldMk cId="3664203342" sldId="283"/>
            <ac:grpSpMk id="485" creationId="{1B5E71B3-7269-894E-A00B-31D341365FC9}"/>
          </ac:grpSpMkLst>
        </pc:grpChg>
        <pc:grpChg chg="add">
          <ac:chgData name="Carolina Ramos" userId="98776216e67c81b9" providerId="LiveId" clId="{C9EA3E05-C42A-4E1B-B09D-CE6E5A24E27B}" dt="2024-04-03T10:03:01.978" v="536" actId="26606"/>
          <ac:grpSpMkLst>
            <pc:docMk/>
            <pc:sldMk cId="3664203342" sldId="283"/>
            <ac:grpSpMk id="487" creationId="{BFD251E3-961F-2440-B872-1D26671822A8}"/>
          </ac:grpSpMkLst>
        </pc:grpChg>
        <pc:grpChg chg="add del">
          <ac:chgData name="Carolina Ramos" userId="98776216e67c81b9" providerId="LiveId" clId="{C9EA3E05-C42A-4E1B-B09D-CE6E5A24E27B}" dt="2024-04-03T10:03:01.965" v="535" actId="26606"/>
          <ac:grpSpMkLst>
            <pc:docMk/>
            <pc:sldMk cId="3664203342" sldId="283"/>
            <ac:grpSpMk id="493" creationId="{F0CAFDA3-320A-C24D-A7A1-20C1267EC987}"/>
          </ac:grpSpMkLst>
        </pc:grpChg>
        <pc:grpChg chg="add del">
          <ac:chgData name="Carolina Ramos" userId="98776216e67c81b9" providerId="LiveId" clId="{C9EA3E05-C42A-4E1B-B09D-CE6E5A24E27B}" dt="2024-04-03T10:03:01.965" v="535" actId="26606"/>
          <ac:grpSpMkLst>
            <pc:docMk/>
            <pc:sldMk cId="3664203342" sldId="283"/>
            <ac:grpSpMk id="510" creationId="{0D40C408-1C95-CC45-87A7-61CE8B1F9362}"/>
          </ac:grpSpMkLst>
        </pc:grpChg>
        <pc:grpChg chg="add">
          <ac:chgData name="Carolina Ramos" userId="98776216e67c81b9" providerId="LiveId" clId="{C9EA3E05-C42A-4E1B-B09D-CE6E5A24E27B}" dt="2024-04-03T10:03:01.978" v="536" actId="26606"/>
          <ac:grpSpMkLst>
            <pc:docMk/>
            <pc:sldMk cId="3664203342" sldId="283"/>
            <ac:grpSpMk id="513" creationId="{F0CAFDA3-320A-C24D-A7A1-20C1267EC987}"/>
          </ac:grpSpMkLst>
        </pc:grpChg>
        <pc:picChg chg="mod">
          <ac:chgData name="Carolina Ramos" userId="98776216e67c81b9" providerId="LiveId" clId="{C9EA3E05-C42A-4E1B-B09D-CE6E5A24E27B}" dt="2024-04-03T10:03:01.978" v="536" actId="26606"/>
          <ac:picMkLst>
            <pc:docMk/>
            <pc:sldMk cId="3664203342" sldId="283"/>
            <ac:picMk id="8" creationId="{AA211C16-10ED-9A50-79E1-218E31BB146A}"/>
          </ac:picMkLst>
        </pc:picChg>
        <pc:cxnChg chg="add del">
          <ac:chgData name="Carolina Ramos" userId="98776216e67c81b9" providerId="LiveId" clId="{C9EA3E05-C42A-4E1B-B09D-CE6E5A24E27B}" dt="2024-04-03T10:03:01.978" v="536" actId="26606"/>
          <ac:cxnSpMkLst>
            <pc:docMk/>
            <pc:sldMk cId="3664203342" sldId="283"/>
            <ac:cxnSpMk id="451" creationId="{8231D73A-BA91-794F-8C09-4F4B41A6D08B}"/>
          </ac:cxnSpMkLst>
        </pc:cxnChg>
        <pc:cxnChg chg="add del">
          <ac:chgData name="Carolina Ramos" userId="98776216e67c81b9" providerId="LiveId" clId="{C9EA3E05-C42A-4E1B-B09D-CE6E5A24E27B}" dt="2024-04-03T10:03:01.978" v="536" actId="26606"/>
          <ac:cxnSpMkLst>
            <pc:docMk/>
            <pc:sldMk cId="3664203342" sldId="283"/>
            <ac:cxnSpMk id="461" creationId="{A0A01F17-907D-3541-BBAF-A33828880DCE}"/>
          </ac:cxnSpMkLst>
        </pc:cxnChg>
        <pc:cxnChg chg="add del">
          <ac:chgData name="Carolina Ramos" userId="98776216e67c81b9" providerId="LiveId" clId="{C9EA3E05-C42A-4E1B-B09D-CE6E5A24E27B}" dt="2024-04-03T10:02:56.475" v="533" actId="26606"/>
          <ac:cxnSpMkLst>
            <pc:docMk/>
            <pc:sldMk cId="3664203342" sldId="283"/>
            <ac:cxnSpMk id="481" creationId="{8231D73A-BA91-794F-8C09-4F4B41A6D08B}"/>
          </ac:cxnSpMkLst>
        </pc:cxnChg>
        <pc:cxnChg chg="add del">
          <ac:chgData name="Carolina Ramos" userId="98776216e67c81b9" providerId="LiveId" clId="{C9EA3E05-C42A-4E1B-B09D-CE6E5A24E27B}" dt="2024-04-03T10:02:56.475" v="533" actId="26606"/>
          <ac:cxnSpMkLst>
            <pc:docMk/>
            <pc:sldMk cId="3664203342" sldId="283"/>
            <ac:cxnSpMk id="491" creationId="{A0A01F17-907D-3541-BBAF-A33828880DCE}"/>
          </ac:cxnSpMkLst>
        </pc:cxnChg>
        <pc:cxnChg chg="add del">
          <ac:chgData name="Carolina Ramos" userId="98776216e67c81b9" providerId="LiveId" clId="{C9EA3E05-C42A-4E1B-B09D-CE6E5A24E27B}" dt="2024-04-03T10:03:01.965" v="535" actId="26606"/>
          <ac:cxnSpMkLst>
            <pc:docMk/>
            <pc:sldMk cId="3664203342" sldId="283"/>
            <ac:cxnSpMk id="507" creationId="{8231D73A-BA91-794F-8C09-4F4B41A6D08B}"/>
          </ac:cxnSpMkLst>
        </pc:cxnChg>
        <pc:cxnChg chg="add del">
          <ac:chgData name="Carolina Ramos" userId="98776216e67c81b9" providerId="LiveId" clId="{C9EA3E05-C42A-4E1B-B09D-CE6E5A24E27B}" dt="2024-04-03T10:03:01.965" v="535" actId="26606"/>
          <ac:cxnSpMkLst>
            <pc:docMk/>
            <pc:sldMk cId="3664203342" sldId="283"/>
            <ac:cxnSpMk id="509" creationId="{BF3CF3DF-4809-5B42-9F22-981391379297}"/>
          </ac:cxnSpMkLst>
        </pc:cxnChg>
        <pc:cxnChg chg="add">
          <ac:chgData name="Carolina Ramos" userId="98776216e67c81b9" providerId="LiveId" clId="{C9EA3E05-C42A-4E1B-B09D-CE6E5A24E27B}" dt="2024-04-03T10:03:01.978" v="536" actId="26606"/>
          <ac:cxnSpMkLst>
            <pc:docMk/>
            <pc:sldMk cId="3664203342" sldId="283"/>
            <ac:cxnSpMk id="514" creationId="{8231D73A-BA91-794F-8C09-4F4B41A6D08B}"/>
          </ac:cxnSpMkLst>
        </pc:cxnChg>
        <pc:cxnChg chg="add">
          <ac:chgData name="Carolina Ramos" userId="98776216e67c81b9" providerId="LiveId" clId="{C9EA3E05-C42A-4E1B-B09D-CE6E5A24E27B}" dt="2024-04-03T10:03:01.978" v="536" actId="26606"/>
          <ac:cxnSpMkLst>
            <pc:docMk/>
            <pc:sldMk cId="3664203342" sldId="283"/>
            <ac:cxnSpMk id="516" creationId="{BF3CF3DF-4809-5B42-9F22-981391379297}"/>
          </ac:cxnSpMkLst>
        </pc:cxnChg>
      </pc:sldChg>
    </pc:docChg>
  </pc:docChgLst>
  <pc:docChgLst>
    <pc:chgData name="Carolina Ramos" userId="98776216e67c81b9" providerId="LiveId" clId="{C91BA361-751A-4BA8-8238-15E837932003}"/>
    <pc:docChg chg="undo custSel addSld delSld modSld">
      <pc:chgData name="Carolina Ramos" userId="98776216e67c81b9" providerId="LiveId" clId="{C91BA361-751A-4BA8-8238-15E837932003}" dt="2024-03-28T09:25:16.710" v="192" actId="26606"/>
      <pc:docMkLst>
        <pc:docMk/>
      </pc:docMkLst>
      <pc:sldChg chg="addSp delSp modSp new mod setBg">
        <pc:chgData name="Carolina Ramos" userId="98776216e67c81b9" providerId="LiveId" clId="{C91BA361-751A-4BA8-8238-15E837932003}" dt="2024-03-25T10:08:54.425" v="38" actId="26606"/>
        <pc:sldMkLst>
          <pc:docMk/>
          <pc:sldMk cId="1495801793" sldId="272"/>
        </pc:sldMkLst>
        <pc:spChg chg="mod">
          <ac:chgData name="Carolina Ramos" userId="98776216e67c81b9" providerId="LiveId" clId="{C91BA361-751A-4BA8-8238-15E837932003}" dt="2024-03-25T10:08:54.425" v="38" actId="26606"/>
          <ac:spMkLst>
            <pc:docMk/>
            <pc:sldMk cId="1495801793" sldId="272"/>
            <ac:spMk id="2" creationId="{EE5F0F15-204D-2C30-0F9B-24B0941E356C}"/>
          </ac:spMkLst>
        </pc:spChg>
        <pc:spChg chg="mod">
          <ac:chgData name="Carolina Ramos" userId="98776216e67c81b9" providerId="LiveId" clId="{C91BA361-751A-4BA8-8238-15E837932003}" dt="2024-03-25T10:08:54.425" v="38" actId="26606"/>
          <ac:spMkLst>
            <pc:docMk/>
            <pc:sldMk cId="1495801793" sldId="272"/>
            <ac:spMk id="3" creationId="{C7300402-77E6-F599-B194-F0CB35540C54}"/>
          </ac:spMkLst>
        </pc:spChg>
        <pc:spChg chg="del mod">
          <ac:chgData name="Carolina Ramos" userId="98776216e67c81b9" providerId="LiveId" clId="{C91BA361-751A-4BA8-8238-15E837932003}" dt="2024-03-25T10:08:36.524" v="32" actId="931"/>
          <ac:spMkLst>
            <pc:docMk/>
            <pc:sldMk cId="1495801793" sldId="272"/>
            <ac:spMk id="4" creationId="{5E51B128-4AB3-9DBC-DF27-63ADE2C3DBD4}"/>
          </ac:spMkLst>
        </pc:spChg>
        <pc:spChg chg="add del">
          <ac:chgData name="Carolina Ramos" userId="98776216e67c81b9" providerId="LiveId" clId="{C91BA361-751A-4BA8-8238-15E837932003}" dt="2024-03-25T10:08:54.425" v="38" actId="26606"/>
          <ac:spMkLst>
            <pc:docMk/>
            <pc:sldMk cId="1495801793" sldId="272"/>
            <ac:spMk id="28" creationId="{4EFE82FE-7465-AE46-88DF-34D347E83B84}"/>
          </ac:spMkLst>
        </pc:spChg>
        <pc:spChg chg="add">
          <ac:chgData name="Carolina Ramos" userId="98776216e67c81b9" providerId="LiveId" clId="{C91BA361-751A-4BA8-8238-15E837932003}" dt="2024-03-25T10:08:54.425" v="38" actId="26606"/>
          <ac:spMkLst>
            <pc:docMk/>
            <pc:sldMk cId="1495801793" sldId="272"/>
            <ac:spMk id="58" creationId="{C7F2E4D6-EF46-1C43-8F3E-3620C3C83F36}"/>
          </ac:spMkLst>
        </pc:spChg>
        <pc:grpChg chg="add del">
          <ac:chgData name="Carolina Ramos" userId="98776216e67c81b9" providerId="LiveId" clId="{C91BA361-751A-4BA8-8238-15E837932003}" dt="2024-03-25T10:08:54.425" v="38" actId="26606"/>
          <ac:grpSpMkLst>
            <pc:docMk/>
            <pc:sldMk cId="1495801793" sldId="272"/>
            <ac:grpSpMk id="11" creationId="{F0CAFDA3-320A-C24D-A7A1-20C1267EC987}"/>
          </ac:grpSpMkLst>
        </pc:grpChg>
        <pc:grpChg chg="add del">
          <ac:chgData name="Carolina Ramos" userId="98776216e67c81b9" providerId="LiveId" clId="{C91BA361-751A-4BA8-8238-15E837932003}" dt="2024-03-25T10:08:54.425" v="38" actId="26606"/>
          <ac:grpSpMkLst>
            <pc:docMk/>
            <pc:sldMk cId="1495801793" sldId="272"/>
            <ac:grpSpMk id="30" creationId="{1B5E71B3-7269-894E-A00B-31D341365FC9}"/>
          </ac:grpSpMkLst>
        </pc:grpChg>
        <pc:grpChg chg="add">
          <ac:chgData name="Carolina Ramos" userId="98776216e67c81b9" providerId="LiveId" clId="{C91BA361-751A-4BA8-8238-15E837932003}" dt="2024-03-25T10:08:54.425" v="38" actId="26606"/>
          <ac:grpSpMkLst>
            <pc:docMk/>
            <pc:sldMk cId="1495801793" sldId="272"/>
            <ac:grpSpMk id="41" creationId="{F0CAFDA3-320A-C24D-A7A1-20C1267EC987}"/>
          </ac:grpSpMkLst>
        </pc:grpChg>
        <pc:grpChg chg="add">
          <ac:chgData name="Carolina Ramos" userId="98776216e67c81b9" providerId="LiveId" clId="{C91BA361-751A-4BA8-8238-15E837932003}" dt="2024-03-25T10:08:54.425" v="38" actId="26606"/>
          <ac:grpSpMkLst>
            <pc:docMk/>
            <pc:sldMk cId="1495801793" sldId="272"/>
            <ac:grpSpMk id="60" creationId="{05ADD15B-C747-D340-BF8A-A1DD2A6A9324}"/>
          </ac:grpSpMkLst>
        </pc:grpChg>
        <pc:picChg chg="add mod">
          <ac:chgData name="Carolina Ramos" userId="98776216e67c81b9" providerId="LiveId" clId="{C91BA361-751A-4BA8-8238-15E837932003}" dt="2024-03-25T10:08:54.425" v="38" actId="26606"/>
          <ac:picMkLst>
            <pc:docMk/>
            <pc:sldMk cId="1495801793" sldId="272"/>
            <ac:picMk id="6" creationId="{8220DDB1-117C-053D-FCB8-ED1A1E939335}"/>
          </ac:picMkLst>
        </pc:picChg>
        <pc:cxnChg chg="add del">
          <ac:chgData name="Carolina Ramos" userId="98776216e67c81b9" providerId="LiveId" clId="{C91BA361-751A-4BA8-8238-15E837932003}" dt="2024-03-25T10:08:54.425" v="38" actId="26606"/>
          <ac:cxnSpMkLst>
            <pc:docMk/>
            <pc:sldMk cId="1495801793" sldId="272"/>
            <ac:cxnSpMk id="26" creationId="{8231D73A-BA91-794F-8C09-4F4B41A6D08B}"/>
          </ac:cxnSpMkLst>
        </pc:cxnChg>
        <pc:cxnChg chg="add del">
          <ac:chgData name="Carolina Ramos" userId="98776216e67c81b9" providerId="LiveId" clId="{C91BA361-751A-4BA8-8238-15E837932003}" dt="2024-03-25T10:08:54.425" v="38" actId="26606"/>
          <ac:cxnSpMkLst>
            <pc:docMk/>
            <pc:sldMk cId="1495801793" sldId="272"/>
            <ac:cxnSpMk id="36" creationId="{A0A01F17-907D-3541-BBAF-A33828880DCE}"/>
          </ac:cxnSpMkLst>
        </pc:cxnChg>
        <pc:cxnChg chg="add">
          <ac:chgData name="Carolina Ramos" userId="98776216e67c81b9" providerId="LiveId" clId="{C91BA361-751A-4BA8-8238-15E837932003}" dt="2024-03-25T10:08:54.425" v="38" actId="26606"/>
          <ac:cxnSpMkLst>
            <pc:docMk/>
            <pc:sldMk cId="1495801793" sldId="272"/>
            <ac:cxnSpMk id="56" creationId="{8231D73A-BA91-794F-8C09-4F4B41A6D08B}"/>
          </ac:cxnSpMkLst>
        </pc:cxnChg>
        <pc:cxnChg chg="add">
          <ac:chgData name="Carolina Ramos" userId="98776216e67c81b9" providerId="LiveId" clId="{C91BA361-751A-4BA8-8238-15E837932003}" dt="2024-03-25T10:08:54.425" v="38" actId="26606"/>
          <ac:cxnSpMkLst>
            <pc:docMk/>
            <pc:sldMk cId="1495801793" sldId="272"/>
            <ac:cxnSpMk id="66" creationId="{1FE039F1-6D47-C642-B506-452A83B0AB11}"/>
          </ac:cxnSpMkLst>
        </pc:cxnChg>
      </pc:sldChg>
      <pc:sldChg chg="addSp delSp modSp new mod setBg">
        <pc:chgData name="Carolina Ramos" userId="98776216e67c81b9" providerId="LiveId" clId="{C91BA361-751A-4BA8-8238-15E837932003}" dt="2024-03-28T08:52:52.022" v="109" actId="26606"/>
        <pc:sldMkLst>
          <pc:docMk/>
          <pc:sldMk cId="2696756864" sldId="273"/>
        </pc:sldMkLst>
        <pc:spChg chg="mod">
          <ac:chgData name="Carolina Ramos" userId="98776216e67c81b9" providerId="LiveId" clId="{C91BA361-751A-4BA8-8238-15E837932003}" dt="2024-03-28T08:52:52.022" v="109" actId="26606"/>
          <ac:spMkLst>
            <pc:docMk/>
            <pc:sldMk cId="2696756864" sldId="273"/>
            <ac:spMk id="2" creationId="{4DBF7739-402A-0101-CE08-D8CF5AA56EF0}"/>
          </ac:spMkLst>
        </pc:spChg>
        <pc:spChg chg="del">
          <ac:chgData name="Carolina Ramos" userId="98776216e67c81b9" providerId="LiveId" clId="{C91BA361-751A-4BA8-8238-15E837932003}" dt="2024-03-28T08:49:19.352" v="92" actId="931"/>
          <ac:spMkLst>
            <pc:docMk/>
            <pc:sldMk cId="2696756864" sldId="273"/>
            <ac:spMk id="3" creationId="{2E981BAD-733A-BF7A-8131-1A0CD3596D75}"/>
          </ac:spMkLst>
        </pc:spChg>
        <pc:spChg chg="mod">
          <ac:chgData name="Carolina Ramos" userId="98776216e67c81b9" providerId="LiveId" clId="{C91BA361-751A-4BA8-8238-15E837932003}" dt="2024-03-28T08:52:52.022" v="109" actId="26606"/>
          <ac:spMkLst>
            <pc:docMk/>
            <pc:sldMk cId="2696756864" sldId="273"/>
            <ac:spMk id="4" creationId="{CB0ED498-2603-BA98-E2D0-0EFD8E0E6D4A}"/>
          </ac:spMkLst>
        </pc:spChg>
        <pc:spChg chg="add del">
          <ac:chgData name="Carolina Ramos" userId="98776216e67c81b9" providerId="LiveId" clId="{C91BA361-751A-4BA8-8238-15E837932003}" dt="2024-03-28T08:52:52.022" v="109" actId="26606"/>
          <ac:spMkLst>
            <pc:docMk/>
            <pc:sldMk cId="2696756864" sldId="273"/>
            <ac:spMk id="28" creationId="{C7F2E4D6-EF46-1C43-8F3E-3620C3C83F36}"/>
          </ac:spMkLst>
        </pc:spChg>
        <pc:spChg chg="add del">
          <ac:chgData name="Carolina Ramos" userId="98776216e67c81b9" providerId="LiveId" clId="{C91BA361-751A-4BA8-8238-15E837932003}" dt="2024-03-28T08:52:21.602" v="98" actId="26606"/>
          <ac:spMkLst>
            <pc:docMk/>
            <pc:sldMk cId="2696756864" sldId="273"/>
            <ac:spMk id="58" creationId="{4EFE82FE-7465-AE46-88DF-34D347E83B84}"/>
          </ac:spMkLst>
        </pc:spChg>
        <pc:spChg chg="add del">
          <ac:chgData name="Carolina Ramos" userId="98776216e67c81b9" providerId="LiveId" clId="{C91BA361-751A-4BA8-8238-15E837932003}" dt="2024-03-28T08:52:23.608" v="100" actId="26606"/>
          <ac:spMkLst>
            <pc:docMk/>
            <pc:sldMk cId="2696756864" sldId="273"/>
            <ac:spMk id="83" creationId="{C7F2E4D6-EF46-1C43-8F3E-3620C3C83F36}"/>
          </ac:spMkLst>
        </pc:spChg>
        <pc:spChg chg="add del">
          <ac:chgData name="Carolina Ramos" userId="98776216e67c81b9" providerId="LiveId" clId="{C91BA361-751A-4BA8-8238-15E837932003}" dt="2024-03-28T08:52:26.872" v="102" actId="26606"/>
          <ac:spMkLst>
            <pc:docMk/>
            <pc:sldMk cId="2696756864" sldId="273"/>
            <ac:spMk id="93" creationId="{4EFE82FE-7465-AE46-88DF-34D347E83B84}"/>
          </ac:spMkLst>
        </pc:spChg>
        <pc:spChg chg="add del">
          <ac:chgData name="Carolina Ramos" userId="98776216e67c81b9" providerId="LiveId" clId="{C91BA361-751A-4BA8-8238-15E837932003}" dt="2024-03-28T08:52:28.571" v="104" actId="26606"/>
          <ac:spMkLst>
            <pc:docMk/>
            <pc:sldMk cId="2696756864" sldId="273"/>
            <ac:spMk id="112" creationId="{C7F2E4D6-EF46-1C43-8F3E-3620C3C83F36}"/>
          </ac:spMkLst>
        </pc:spChg>
        <pc:spChg chg="add del">
          <ac:chgData name="Carolina Ramos" userId="98776216e67c81b9" providerId="LiveId" clId="{C91BA361-751A-4BA8-8238-15E837932003}" dt="2024-03-28T08:52:50.600" v="106" actId="26606"/>
          <ac:spMkLst>
            <pc:docMk/>
            <pc:sldMk cId="2696756864" sldId="273"/>
            <ac:spMk id="122" creationId="{C7F2E4D6-EF46-1C43-8F3E-3620C3C83F36}"/>
          </ac:spMkLst>
        </pc:spChg>
        <pc:spChg chg="add del">
          <ac:chgData name="Carolina Ramos" userId="98776216e67c81b9" providerId="LiveId" clId="{C91BA361-751A-4BA8-8238-15E837932003}" dt="2024-03-28T08:52:52.006" v="108" actId="26606"/>
          <ac:spMkLst>
            <pc:docMk/>
            <pc:sldMk cId="2696756864" sldId="273"/>
            <ac:spMk id="141" creationId="{C7F2E4D6-EF46-1C43-8F3E-3620C3C83F36}"/>
          </ac:spMkLst>
        </pc:spChg>
        <pc:spChg chg="add">
          <ac:chgData name="Carolina Ramos" userId="98776216e67c81b9" providerId="LiveId" clId="{C91BA361-751A-4BA8-8238-15E837932003}" dt="2024-03-28T08:52:52.022" v="109" actId="26606"/>
          <ac:spMkLst>
            <pc:docMk/>
            <pc:sldMk cId="2696756864" sldId="273"/>
            <ac:spMk id="150" creationId="{4EFE82FE-7465-AE46-88DF-34D347E83B84}"/>
          </ac:spMkLst>
        </pc:spChg>
        <pc:grpChg chg="add del">
          <ac:chgData name="Carolina Ramos" userId="98776216e67c81b9" providerId="LiveId" clId="{C91BA361-751A-4BA8-8238-15E837932003}" dt="2024-03-28T08:52:52.022" v="109" actId="26606"/>
          <ac:grpSpMkLst>
            <pc:docMk/>
            <pc:sldMk cId="2696756864" sldId="273"/>
            <ac:grpSpMk id="11" creationId="{F0CAFDA3-320A-C24D-A7A1-20C1267EC987}"/>
          </ac:grpSpMkLst>
        </pc:grpChg>
        <pc:grpChg chg="add del">
          <ac:chgData name="Carolina Ramos" userId="98776216e67c81b9" providerId="LiveId" clId="{C91BA361-751A-4BA8-8238-15E837932003}" dt="2024-03-28T08:52:52.022" v="109" actId="26606"/>
          <ac:grpSpMkLst>
            <pc:docMk/>
            <pc:sldMk cId="2696756864" sldId="273"/>
            <ac:grpSpMk id="30" creationId="{8E67A6F5-F47F-BD4C-9336-30E0A60EB961}"/>
          </ac:grpSpMkLst>
        </pc:grpChg>
        <pc:grpChg chg="add del">
          <ac:chgData name="Carolina Ramos" userId="98776216e67c81b9" providerId="LiveId" clId="{C91BA361-751A-4BA8-8238-15E837932003}" dt="2024-03-28T08:52:21.602" v="98" actId="26606"/>
          <ac:grpSpMkLst>
            <pc:docMk/>
            <pc:sldMk cId="2696756864" sldId="273"/>
            <ac:grpSpMk id="41" creationId="{F0CAFDA3-320A-C24D-A7A1-20C1267EC987}"/>
          </ac:grpSpMkLst>
        </pc:grpChg>
        <pc:grpChg chg="add del">
          <ac:chgData name="Carolina Ramos" userId="98776216e67c81b9" providerId="LiveId" clId="{C91BA361-751A-4BA8-8238-15E837932003}" dt="2024-03-28T08:52:21.602" v="98" actId="26606"/>
          <ac:grpSpMkLst>
            <pc:docMk/>
            <pc:sldMk cId="2696756864" sldId="273"/>
            <ac:grpSpMk id="60" creationId="{1B5E71B3-7269-894E-A00B-31D341365FC9}"/>
          </ac:grpSpMkLst>
        </pc:grpChg>
        <pc:grpChg chg="add del">
          <ac:chgData name="Carolina Ramos" userId="98776216e67c81b9" providerId="LiveId" clId="{C91BA361-751A-4BA8-8238-15E837932003}" dt="2024-03-28T08:52:50.600" v="106" actId="26606"/>
          <ac:grpSpMkLst>
            <pc:docMk/>
            <pc:sldMk cId="2696756864" sldId="273"/>
            <ac:grpSpMk id="62" creationId="{2ACBB827-9A2D-D449-9686-F47D2A20EFE1}"/>
          </ac:grpSpMkLst>
        </pc:grpChg>
        <pc:grpChg chg="add del">
          <ac:chgData name="Carolina Ramos" userId="98776216e67c81b9" providerId="LiveId" clId="{C91BA361-751A-4BA8-8238-15E837932003}" dt="2024-03-28T08:52:23.608" v="100" actId="26606"/>
          <ac:grpSpMkLst>
            <pc:docMk/>
            <pc:sldMk cId="2696756864" sldId="273"/>
            <ac:grpSpMk id="68" creationId="{F0CAFDA3-320A-C24D-A7A1-20C1267EC987}"/>
          </ac:grpSpMkLst>
        </pc:grpChg>
        <pc:grpChg chg="add del">
          <ac:chgData name="Carolina Ramos" userId="98776216e67c81b9" providerId="LiveId" clId="{C91BA361-751A-4BA8-8238-15E837932003}" dt="2024-03-28T08:52:23.608" v="100" actId="26606"/>
          <ac:grpSpMkLst>
            <pc:docMk/>
            <pc:sldMk cId="2696756864" sldId="273"/>
            <ac:grpSpMk id="84" creationId="{8E67A6F5-F47F-BD4C-9336-30E0A60EB961}"/>
          </ac:grpSpMkLst>
        </pc:grpChg>
        <pc:grpChg chg="add del">
          <ac:chgData name="Carolina Ramos" userId="98776216e67c81b9" providerId="LiveId" clId="{C91BA361-751A-4BA8-8238-15E837932003}" dt="2024-03-28T08:52:26.872" v="102" actId="26606"/>
          <ac:grpSpMkLst>
            <pc:docMk/>
            <pc:sldMk cId="2696756864" sldId="273"/>
            <ac:grpSpMk id="91" creationId="{F0CAFDA3-320A-C24D-A7A1-20C1267EC987}"/>
          </ac:grpSpMkLst>
        </pc:grpChg>
        <pc:grpChg chg="add del">
          <ac:chgData name="Carolina Ramos" userId="98776216e67c81b9" providerId="LiveId" clId="{C91BA361-751A-4BA8-8238-15E837932003}" dt="2024-03-28T08:52:26.872" v="102" actId="26606"/>
          <ac:grpSpMkLst>
            <pc:docMk/>
            <pc:sldMk cId="2696756864" sldId="273"/>
            <ac:grpSpMk id="94" creationId="{1B5E71B3-7269-894E-A00B-31D341365FC9}"/>
          </ac:grpSpMkLst>
        </pc:grpChg>
        <pc:grpChg chg="add del">
          <ac:chgData name="Carolina Ramos" userId="98776216e67c81b9" providerId="LiveId" clId="{C91BA361-751A-4BA8-8238-15E837932003}" dt="2024-03-28T08:52:28.571" v="104" actId="26606"/>
          <ac:grpSpMkLst>
            <pc:docMk/>
            <pc:sldMk cId="2696756864" sldId="273"/>
            <ac:grpSpMk id="97" creationId="{F0CAFDA3-320A-C24D-A7A1-20C1267EC987}"/>
          </ac:grpSpMkLst>
        </pc:grpChg>
        <pc:grpChg chg="add del">
          <ac:chgData name="Carolina Ramos" userId="98776216e67c81b9" providerId="LiveId" clId="{C91BA361-751A-4BA8-8238-15E837932003}" dt="2024-03-28T08:52:28.571" v="104" actId="26606"/>
          <ac:grpSpMkLst>
            <pc:docMk/>
            <pc:sldMk cId="2696756864" sldId="273"/>
            <ac:grpSpMk id="113" creationId="{7A00BDF4-7643-A942-A588-F24E4E09AADE}"/>
          </ac:grpSpMkLst>
        </pc:grpChg>
        <pc:grpChg chg="add del">
          <ac:chgData name="Carolina Ramos" userId="98776216e67c81b9" providerId="LiveId" clId="{C91BA361-751A-4BA8-8238-15E837932003}" dt="2024-03-28T08:52:50.600" v="106" actId="26606"/>
          <ac:grpSpMkLst>
            <pc:docMk/>
            <pc:sldMk cId="2696756864" sldId="273"/>
            <ac:grpSpMk id="120" creationId="{F0CAFDA3-320A-C24D-A7A1-20C1267EC987}"/>
          </ac:grpSpMkLst>
        </pc:grpChg>
        <pc:grpChg chg="add del">
          <ac:chgData name="Carolina Ramos" userId="98776216e67c81b9" providerId="LiveId" clId="{C91BA361-751A-4BA8-8238-15E837932003}" dt="2024-03-28T08:52:52.006" v="108" actId="26606"/>
          <ac:grpSpMkLst>
            <pc:docMk/>
            <pc:sldMk cId="2696756864" sldId="273"/>
            <ac:grpSpMk id="126" creationId="{F0CAFDA3-320A-C24D-A7A1-20C1267EC987}"/>
          </ac:grpSpMkLst>
        </pc:grpChg>
        <pc:grpChg chg="add del">
          <ac:chgData name="Carolina Ramos" userId="98776216e67c81b9" providerId="LiveId" clId="{C91BA361-751A-4BA8-8238-15E837932003}" dt="2024-03-28T08:52:52.006" v="108" actId="26606"/>
          <ac:grpSpMkLst>
            <pc:docMk/>
            <pc:sldMk cId="2696756864" sldId="273"/>
            <ac:grpSpMk id="142" creationId="{8E67A6F5-F47F-BD4C-9336-30E0A60EB961}"/>
          </ac:grpSpMkLst>
        </pc:grpChg>
        <pc:grpChg chg="add">
          <ac:chgData name="Carolina Ramos" userId="98776216e67c81b9" providerId="LiveId" clId="{C91BA361-751A-4BA8-8238-15E837932003}" dt="2024-03-28T08:52:52.022" v="109" actId="26606"/>
          <ac:grpSpMkLst>
            <pc:docMk/>
            <pc:sldMk cId="2696756864" sldId="273"/>
            <ac:grpSpMk id="148" creationId="{F0CAFDA3-320A-C24D-A7A1-20C1267EC987}"/>
          </ac:grpSpMkLst>
        </pc:grpChg>
        <pc:grpChg chg="add">
          <ac:chgData name="Carolina Ramos" userId="98776216e67c81b9" providerId="LiveId" clId="{C91BA361-751A-4BA8-8238-15E837932003}" dt="2024-03-28T08:52:52.022" v="109" actId="26606"/>
          <ac:grpSpMkLst>
            <pc:docMk/>
            <pc:sldMk cId="2696756864" sldId="273"/>
            <ac:grpSpMk id="151" creationId="{1B5E71B3-7269-894E-A00B-31D341365FC9}"/>
          </ac:grpSpMkLst>
        </pc:grpChg>
        <pc:picChg chg="add mod ord">
          <ac:chgData name="Carolina Ramos" userId="98776216e67c81b9" providerId="LiveId" clId="{C91BA361-751A-4BA8-8238-15E837932003}" dt="2024-03-28T08:52:52.022" v="109" actId="26606"/>
          <ac:picMkLst>
            <pc:docMk/>
            <pc:sldMk cId="2696756864" sldId="273"/>
            <ac:picMk id="6" creationId="{0E71576C-DFD4-920F-48A2-DB901911B213}"/>
          </ac:picMkLst>
        </pc:picChg>
        <pc:cxnChg chg="add del">
          <ac:chgData name="Carolina Ramos" userId="98776216e67c81b9" providerId="LiveId" clId="{C91BA361-751A-4BA8-8238-15E837932003}" dt="2024-03-28T08:52:52.022" v="109" actId="26606"/>
          <ac:cxnSpMkLst>
            <pc:docMk/>
            <pc:sldMk cId="2696756864" sldId="273"/>
            <ac:cxnSpMk id="26" creationId="{8231D73A-BA91-794F-8C09-4F4B41A6D08B}"/>
          </ac:cxnSpMkLst>
        </pc:cxnChg>
        <pc:cxnChg chg="add del">
          <ac:chgData name="Carolina Ramos" userId="98776216e67c81b9" providerId="LiveId" clId="{C91BA361-751A-4BA8-8238-15E837932003}" dt="2024-03-28T08:52:52.022" v="109" actId="26606"/>
          <ac:cxnSpMkLst>
            <pc:docMk/>
            <pc:sldMk cId="2696756864" sldId="273"/>
            <ac:cxnSpMk id="36" creationId="{BF3CF3DF-4809-5B42-9F22-981391379297}"/>
          </ac:cxnSpMkLst>
        </pc:cxnChg>
        <pc:cxnChg chg="add del">
          <ac:chgData name="Carolina Ramos" userId="98776216e67c81b9" providerId="LiveId" clId="{C91BA361-751A-4BA8-8238-15E837932003}" dt="2024-03-28T08:52:21.602" v="98" actId="26606"/>
          <ac:cxnSpMkLst>
            <pc:docMk/>
            <pc:sldMk cId="2696756864" sldId="273"/>
            <ac:cxnSpMk id="56" creationId="{8231D73A-BA91-794F-8C09-4F4B41A6D08B}"/>
          </ac:cxnSpMkLst>
        </pc:cxnChg>
        <pc:cxnChg chg="add del">
          <ac:chgData name="Carolina Ramos" userId="98776216e67c81b9" providerId="LiveId" clId="{C91BA361-751A-4BA8-8238-15E837932003}" dt="2024-03-28T08:52:21.602" v="98" actId="26606"/>
          <ac:cxnSpMkLst>
            <pc:docMk/>
            <pc:sldMk cId="2696756864" sldId="273"/>
            <ac:cxnSpMk id="66" creationId="{EEA70831-9A8D-3B4D-8EA5-EE32F93E94E9}"/>
          </ac:cxnSpMkLst>
        </pc:cxnChg>
        <pc:cxnChg chg="add del">
          <ac:chgData name="Carolina Ramos" userId="98776216e67c81b9" providerId="LiveId" clId="{C91BA361-751A-4BA8-8238-15E837932003}" dt="2024-03-28T08:52:23.608" v="100" actId="26606"/>
          <ac:cxnSpMkLst>
            <pc:docMk/>
            <pc:sldMk cId="2696756864" sldId="273"/>
            <ac:cxnSpMk id="82" creationId="{8231D73A-BA91-794F-8C09-4F4B41A6D08B}"/>
          </ac:cxnSpMkLst>
        </pc:cxnChg>
        <pc:cxnChg chg="add del">
          <ac:chgData name="Carolina Ramos" userId="98776216e67c81b9" providerId="LiveId" clId="{C91BA361-751A-4BA8-8238-15E837932003}" dt="2024-03-28T08:52:23.608" v="100" actId="26606"/>
          <ac:cxnSpMkLst>
            <pc:docMk/>
            <pc:sldMk cId="2696756864" sldId="273"/>
            <ac:cxnSpMk id="89" creationId="{BF3CF3DF-4809-5B42-9F22-981391379297}"/>
          </ac:cxnSpMkLst>
        </pc:cxnChg>
        <pc:cxnChg chg="add del">
          <ac:chgData name="Carolina Ramos" userId="98776216e67c81b9" providerId="LiveId" clId="{C91BA361-751A-4BA8-8238-15E837932003}" dt="2024-03-28T08:52:26.872" v="102" actId="26606"/>
          <ac:cxnSpMkLst>
            <pc:docMk/>
            <pc:sldMk cId="2696756864" sldId="273"/>
            <ac:cxnSpMk id="92" creationId="{8231D73A-BA91-794F-8C09-4F4B41A6D08B}"/>
          </ac:cxnSpMkLst>
        </pc:cxnChg>
        <pc:cxnChg chg="add del">
          <ac:chgData name="Carolina Ramos" userId="98776216e67c81b9" providerId="LiveId" clId="{C91BA361-751A-4BA8-8238-15E837932003}" dt="2024-03-28T08:52:26.872" v="102" actId="26606"/>
          <ac:cxnSpMkLst>
            <pc:docMk/>
            <pc:sldMk cId="2696756864" sldId="273"/>
            <ac:cxnSpMk id="95" creationId="{EEA70831-9A8D-3B4D-8EA5-EE32F93E94E9}"/>
          </ac:cxnSpMkLst>
        </pc:cxnChg>
        <pc:cxnChg chg="add del">
          <ac:chgData name="Carolina Ramos" userId="98776216e67c81b9" providerId="LiveId" clId="{C91BA361-751A-4BA8-8238-15E837932003}" dt="2024-03-28T08:52:28.571" v="104" actId="26606"/>
          <ac:cxnSpMkLst>
            <pc:docMk/>
            <pc:sldMk cId="2696756864" sldId="273"/>
            <ac:cxnSpMk id="111" creationId="{8231D73A-BA91-794F-8C09-4F4B41A6D08B}"/>
          </ac:cxnSpMkLst>
        </pc:cxnChg>
        <pc:cxnChg chg="add del">
          <ac:chgData name="Carolina Ramos" userId="98776216e67c81b9" providerId="LiveId" clId="{C91BA361-751A-4BA8-8238-15E837932003}" dt="2024-03-28T08:52:28.571" v="104" actId="26606"/>
          <ac:cxnSpMkLst>
            <pc:docMk/>
            <pc:sldMk cId="2696756864" sldId="273"/>
            <ac:cxnSpMk id="118" creationId="{BF3CF3DF-4809-5B42-9F22-981391379297}"/>
          </ac:cxnSpMkLst>
        </pc:cxnChg>
        <pc:cxnChg chg="add del">
          <ac:chgData name="Carolina Ramos" userId="98776216e67c81b9" providerId="LiveId" clId="{C91BA361-751A-4BA8-8238-15E837932003}" dt="2024-03-28T08:52:50.600" v="106" actId="26606"/>
          <ac:cxnSpMkLst>
            <pc:docMk/>
            <pc:sldMk cId="2696756864" sldId="273"/>
            <ac:cxnSpMk id="121" creationId="{8231D73A-BA91-794F-8C09-4F4B41A6D08B}"/>
          </ac:cxnSpMkLst>
        </pc:cxnChg>
        <pc:cxnChg chg="add del">
          <ac:chgData name="Carolina Ramos" userId="98776216e67c81b9" providerId="LiveId" clId="{C91BA361-751A-4BA8-8238-15E837932003}" dt="2024-03-28T08:52:50.600" v="106" actId="26606"/>
          <ac:cxnSpMkLst>
            <pc:docMk/>
            <pc:sldMk cId="2696756864" sldId="273"/>
            <ac:cxnSpMk id="123" creationId="{BF3CF3DF-4809-5B42-9F22-981391379297}"/>
          </ac:cxnSpMkLst>
        </pc:cxnChg>
        <pc:cxnChg chg="add del">
          <ac:chgData name="Carolina Ramos" userId="98776216e67c81b9" providerId="LiveId" clId="{C91BA361-751A-4BA8-8238-15E837932003}" dt="2024-03-28T08:52:52.006" v="108" actId="26606"/>
          <ac:cxnSpMkLst>
            <pc:docMk/>
            <pc:sldMk cId="2696756864" sldId="273"/>
            <ac:cxnSpMk id="140" creationId="{8231D73A-BA91-794F-8C09-4F4B41A6D08B}"/>
          </ac:cxnSpMkLst>
        </pc:cxnChg>
        <pc:cxnChg chg="add del">
          <ac:chgData name="Carolina Ramos" userId="98776216e67c81b9" providerId="LiveId" clId="{C91BA361-751A-4BA8-8238-15E837932003}" dt="2024-03-28T08:52:52.006" v="108" actId="26606"/>
          <ac:cxnSpMkLst>
            <pc:docMk/>
            <pc:sldMk cId="2696756864" sldId="273"/>
            <ac:cxnSpMk id="146" creationId="{BF3CF3DF-4809-5B42-9F22-981391379297}"/>
          </ac:cxnSpMkLst>
        </pc:cxnChg>
        <pc:cxnChg chg="add">
          <ac:chgData name="Carolina Ramos" userId="98776216e67c81b9" providerId="LiveId" clId="{C91BA361-751A-4BA8-8238-15E837932003}" dt="2024-03-28T08:52:52.022" v="109" actId="26606"/>
          <ac:cxnSpMkLst>
            <pc:docMk/>
            <pc:sldMk cId="2696756864" sldId="273"/>
            <ac:cxnSpMk id="149" creationId="{8231D73A-BA91-794F-8C09-4F4B41A6D08B}"/>
          </ac:cxnSpMkLst>
        </pc:cxnChg>
        <pc:cxnChg chg="add">
          <ac:chgData name="Carolina Ramos" userId="98776216e67c81b9" providerId="LiveId" clId="{C91BA361-751A-4BA8-8238-15E837932003}" dt="2024-03-28T08:52:52.022" v="109" actId="26606"/>
          <ac:cxnSpMkLst>
            <pc:docMk/>
            <pc:sldMk cId="2696756864" sldId="273"/>
            <ac:cxnSpMk id="154" creationId="{EEA70831-9A8D-3B4D-8EA5-EE32F93E94E9}"/>
          </ac:cxnSpMkLst>
        </pc:cxnChg>
      </pc:sldChg>
      <pc:sldChg chg="addSp delSp modSp new del mod setBg delDesignElem chgLayout">
        <pc:chgData name="Carolina Ramos" userId="98776216e67c81b9" providerId="LiveId" clId="{C91BA361-751A-4BA8-8238-15E837932003}" dt="2024-03-28T09:01:10.833" v="157" actId="2696"/>
        <pc:sldMkLst>
          <pc:docMk/>
          <pc:sldMk cId="1940220566" sldId="274"/>
        </pc:sldMkLst>
        <pc:spChg chg="mod ord">
          <ac:chgData name="Carolina Ramos" userId="98776216e67c81b9" providerId="LiveId" clId="{C91BA361-751A-4BA8-8238-15E837932003}" dt="2024-03-28T09:00:32.063" v="154" actId="700"/>
          <ac:spMkLst>
            <pc:docMk/>
            <pc:sldMk cId="1940220566" sldId="274"/>
            <ac:spMk id="2" creationId="{7D1AF0C3-B71F-C2C1-8EE8-B35A8AA0607E}"/>
          </ac:spMkLst>
        </pc:spChg>
        <pc:spChg chg="del">
          <ac:chgData name="Carolina Ramos" userId="98776216e67c81b9" providerId="LiveId" clId="{C91BA361-751A-4BA8-8238-15E837932003}" dt="2024-03-28T08:59:52.277" v="147"/>
          <ac:spMkLst>
            <pc:docMk/>
            <pc:sldMk cId="1940220566" sldId="274"/>
            <ac:spMk id="3" creationId="{F54133DE-2CD1-594B-B1B3-BD9D5A51BF76}"/>
          </ac:spMkLst>
        </pc:spChg>
        <pc:spChg chg="del">
          <ac:chgData name="Carolina Ramos" userId="98776216e67c81b9" providerId="LiveId" clId="{C91BA361-751A-4BA8-8238-15E837932003}" dt="2024-03-28T08:59:38.762" v="145"/>
          <ac:spMkLst>
            <pc:docMk/>
            <pc:sldMk cId="1940220566" sldId="274"/>
            <ac:spMk id="4" creationId="{710B2DA3-BB53-7584-F3A8-84B16B1ADC21}"/>
          </ac:spMkLst>
        </pc:spChg>
        <pc:spChg chg="add mod">
          <ac:chgData name="Carolina Ramos" userId="98776216e67c81b9" providerId="LiveId" clId="{C91BA361-751A-4BA8-8238-15E837932003}" dt="2024-03-28T08:59:56.522" v="148" actId="26606"/>
          <ac:spMkLst>
            <pc:docMk/>
            <pc:sldMk cId="1940220566" sldId="274"/>
            <ac:spMk id="5" creationId="{0DD5C176-D1B7-2B69-9902-8725757AF8F8}"/>
          </ac:spMkLst>
        </pc:spChg>
        <pc:spChg chg="add mod">
          <ac:chgData name="Carolina Ramos" userId="98776216e67c81b9" providerId="LiveId" clId="{C91BA361-751A-4BA8-8238-15E837932003}" dt="2024-03-28T09:00:54.715" v="156" actId="1076"/>
          <ac:spMkLst>
            <pc:docMk/>
            <pc:sldMk cId="1940220566" sldId="274"/>
            <ac:spMk id="6" creationId="{76551A76-6B54-8A3C-4785-A10E502179C3}"/>
          </ac:spMkLst>
        </pc:spChg>
        <pc:spChg chg="add mod ord">
          <ac:chgData name="Carolina Ramos" userId="98776216e67c81b9" providerId="LiveId" clId="{C91BA361-751A-4BA8-8238-15E837932003}" dt="2024-03-28T09:00:32.063" v="154" actId="700"/>
          <ac:spMkLst>
            <pc:docMk/>
            <pc:sldMk cId="1940220566" sldId="274"/>
            <ac:spMk id="7" creationId="{8AF94A22-E2D8-A9BB-398E-FE1AA7043B4E}"/>
          </ac:spMkLst>
        </pc:spChg>
        <pc:spChg chg="add mod ord">
          <ac:chgData name="Carolina Ramos" userId="98776216e67c81b9" providerId="LiveId" clId="{C91BA361-751A-4BA8-8238-15E837932003}" dt="2024-03-28T09:00:32.063" v="154" actId="700"/>
          <ac:spMkLst>
            <pc:docMk/>
            <pc:sldMk cId="1940220566" sldId="274"/>
            <ac:spMk id="8" creationId="{448BD384-9726-4924-BE6E-766C3213E00E}"/>
          </ac:spMkLst>
        </pc:spChg>
        <pc:spChg chg="add del">
          <ac:chgData name="Carolina Ramos" userId="98776216e67c81b9" providerId="LiveId" clId="{C91BA361-751A-4BA8-8238-15E837932003}" dt="2024-03-28T09:00:32.063" v="154" actId="700"/>
          <ac:spMkLst>
            <pc:docMk/>
            <pc:sldMk cId="1940220566" sldId="274"/>
            <ac:spMk id="28" creationId="{C7F2E4D6-EF46-1C43-8F3E-3620C3C83F36}"/>
          </ac:spMkLst>
        </pc:spChg>
        <pc:grpChg chg="add del">
          <ac:chgData name="Carolina Ramos" userId="98776216e67c81b9" providerId="LiveId" clId="{C91BA361-751A-4BA8-8238-15E837932003}" dt="2024-03-28T09:00:32.063" v="154" actId="700"/>
          <ac:grpSpMkLst>
            <pc:docMk/>
            <pc:sldMk cId="1940220566" sldId="274"/>
            <ac:grpSpMk id="11" creationId="{F0CAFDA3-320A-C24D-A7A1-20C1267EC987}"/>
          </ac:grpSpMkLst>
        </pc:grpChg>
        <pc:cxnChg chg="add del">
          <ac:chgData name="Carolina Ramos" userId="98776216e67c81b9" providerId="LiveId" clId="{C91BA361-751A-4BA8-8238-15E837932003}" dt="2024-03-28T09:00:32.063" v="154" actId="700"/>
          <ac:cxnSpMkLst>
            <pc:docMk/>
            <pc:sldMk cId="1940220566" sldId="274"/>
            <ac:cxnSpMk id="26" creationId="{8231D73A-BA91-794F-8C09-4F4B41A6D08B}"/>
          </ac:cxnSpMkLst>
        </pc:cxnChg>
        <pc:cxnChg chg="add del">
          <ac:chgData name="Carolina Ramos" userId="98776216e67c81b9" providerId="LiveId" clId="{C91BA361-751A-4BA8-8238-15E837932003}" dt="2024-03-28T09:00:32.063" v="154" actId="700"/>
          <ac:cxnSpMkLst>
            <pc:docMk/>
            <pc:sldMk cId="1940220566" sldId="274"/>
            <ac:cxnSpMk id="30" creationId="{65824CF1-E973-7D48-9ECB-68CF79EC0DEF}"/>
          </ac:cxnSpMkLst>
        </pc:cxnChg>
      </pc:sldChg>
      <pc:sldChg chg="addSp delSp modSp add mod">
        <pc:chgData name="Carolina Ramos" userId="98776216e67c81b9" providerId="LiveId" clId="{C91BA361-751A-4BA8-8238-15E837932003}" dt="2024-03-28T09:25:16.710" v="192" actId="26606"/>
        <pc:sldMkLst>
          <pc:docMk/>
          <pc:sldMk cId="2501250103" sldId="274"/>
        </pc:sldMkLst>
        <pc:spChg chg="mod">
          <ac:chgData name="Carolina Ramos" userId="98776216e67c81b9" providerId="LiveId" clId="{C91BA361-751A-4BA8-8238-15E837932003}" dt="2024-03-28T09:25:16.694" v="191" actId="26606"/>
          <ac:spMkLst>
            <pc:docMk/>
            <pc:sldMk cId="2501250103" sldId="274"/>
            <ac:spMk id="2" creationId="{4DBF7739-402A-0101-CE08-D8CF5AA56EF0}"/>
          </ac:spMkLst>
        </pc:spChg>
        <pc:spChg chg="mod">
          <ac:chgData name="Carolina Ramos" userId="98776216e67c81b9" providerId="LiveId" clId="{C91BA361-751A-4BA8-8238-15E837932003}" dt="2024-03-28T09:25:16.694" v="191" actId="26606"/>
          <ac:spMkLst>
            <pc:docMk/>
            <pc:sldMk cId="2501250103" sldId="274"/>
            <ac:spMk id="4" creationId="{CB0ED498-2603-BA98-E2D0-0EFD8E0E6D4A}"/>
          </ac:spMkLst>
        </pc:spChg>
        <pc:spChg chg="del">
          <ac:chgData name="Carolina Ramos" userId="98776216e67c81b9" providerId="LiveId" clId="{C91BA361-751A-4BA8-8238-15E837932003}" dt="2024-03-28T09:03:34.596" v="171" actId="26606"/>
          <ac:spMkLst>
            <pc:docMk/>
            <pc:sldMk cId="2501250103" sldId="274"/>
            <ac:spMk id="150" creationId="{4EFE82FE-7465-AE46-88DF-34D347E83B84}"/>
          </ac:spMkLst>
        </pc:spChg>
        <pc:spChg chg="add del">
          <ac:chgData name="Carolina Ramos" userId="98776216e67c81b9" providerId="LiveId" clId="{C91BA361-751A-4BA8-8238-15E837932003}" dt="2024-03-28T09:25:16.710" v="192" actId="26606"/>
          <ac:spMkLst>
            <pc:docMk/>
            <pc:sldMk cId="2501250103" sldId="274"/>
            <ac:spMk id="176" creationId="{C7F2E4D6-EF46-1C43-8F3E-3620C3C83F36}"/>
          </ac:spMkLst>
        </pc:spChg>
        <pc:spChg chg="add del">
          <ac:chgData name="Carolina Ramos" userId="98776216e67c81b9" providerId="LiveId" clId="{C91BA361-751A-4BA8-8238-15E837932003}" dt="2024-03-28T09:25:06.230" v="187" actId="26606"/>
          <ac:spMkLst>
            <pc:docMk/>
            <pc:sldMk cId="2501250103" sldId="274"/>
            <ac:spMk id="206" creationId="{C7F2E4D6-EF46-1C43-8F3E-3620C3C83F36}"/>
          </ac:spMkLst>
        </pc:spChg>
        <pc:spChg chg="add del">
          <ac:chgData name="Carolina Ramos" userId="98776216e67c81b9" providerId="LiveId" clId="{C91BA361-751A-4BA8-8238-15E837932003}" dt="2024-03-28T09:25:09.048" v="189" actId="26606"/>
          <ac:spMkLst>
            <pc:docMk/>
            <pc:sldMk cId="2501250103" sldId="274"/>
            <ac:spMk id="234" creationId="{C7F2E4D6-EF46-1C43-8F3E-3620C3C83F36}"/>
          </ac:spMkLst>
        </pc:spChg>
        <pc:spChg chg="add del">
          <ac:chgData name="Carolina Ramos" userId="98776216e67c81b9" providerId="LiveId" clId="{C91BA361-751A-4BA8-8238-15E837932003}" dt="2024-03-28T09:25:16.694" v="191" actId="26606"/>
          <ac:spMkLst>
            <pc:docMk/>
            <pc:sldMk cId="2501250103" sldId="274"/>
            <ac:spMk id="243" creationId="{4EFE82FE-7465-AE46-88DF-34D347E83B84}"/>
          </ac:spMkLst>
        </pc:spChg>
        <pc:spChg chg="add">
          <ac:chgData name="Carolina Ramos" userId="98776216e67c81b9" providerId="LiveId" clId="{C91BA361-751A-4BA8-8238-15E837932003}" dt="2024-03-28T09:25:16.710" v="192" actId="26606"/>
          <ac:spMkLst>
            <pc:docMk/>
            <pc:sldMk cId="2501250103" sldId="274"/>
            <ac:spMk id="263" creationId="{C7F2E4D6-EF46-1C43-8F3E-3620C3C83F36}"/>
          </ac:spMkLst>
        </pc:spChg>
        <pc:grpChg chg="del">
          <ac:chgData name="Carolina Ramos" userId="98776216e67c81b9" providerId="LiveId" clId="{C91BA361-751A-4BA8-8238-15E837932003}" dt="2024-03-28T09:03:34.596" v="171" actId="26606"/>
          <ac:grpSpMkLst>
            <pc:docMk/>
            <pc:sldMk cId="2501250103" sldId="274"/>
            <ac:grpSpMk id="148" creationId="{F0CAFDA3-320A-C24D-A7A1-20C1267EC987}"/>
          </ac:grpSpMkLst>
        </pc:grpChg>
        <pc:grpChg chg="del">
          <ac:chgData name="Carolina Ramos" userId="98776216e67c81b9" providerId="LiveId" clId="{C91BA361-751A-4BA8-8238-15E837932003}" dt="2024-03-28T09:03:34.596" v="171" actId="26606"/>
          <ac:grpSpMkLst>
            <pc:docMk/>
            <pc:sldMk cId="2501250103" sldId="274"/>
            <ac:grpSpMk id="151" creationId="{1B5E71B3-7269-894E-A00B-31D341365FC9}"/>
          </ac:grpSpMkLst>
        </pc:grpChg>
        <pc:grpChg chg="add del">
          <ac:chgData name="Carolina Ramos" userId="98776216e67c81b9" providerId="LiveId" clId="{C91BA361-751A-4BA8-8238-15E837932003}" dt="2024-03-28T09:25:16.710" v="192" actId="26606"/>
          <ac:grpSpMkLst>
            <pc:docMk/>
            <pc:sldMk cId="2501250103" sldId="274"/>
            <ac:grpSpMk id="159" creationId="{F0CAFDA3-320A-C24D-A7A1-20C1267EC987}"/>
          </ac:grpSpMkLst>
        </pc:grpChg>
        <pc:grpChg chg="add del">
          <ac:chgData name="Carolina Ramos" userId="98776216e67c81b9" providerId="LiveId" clId="{C91BA361-751A-4BA8-8238-15E837932003}" dt="2024-03-28T09:25:16.710" v="192" actId="26606"/>
          <ac:grpSpMkLst>
            <pc:docMk/>
            <pc:sldMk cId="2501250103" sldId="274"/>
            <ac:grpSpMk id="180" creationId="{2ACBB827-9A2D-D449-9686-F47D2A20EFE1}"/>
          </ac:grpSpMkLst>
        </pc:grpChg>
        <pc:grpChg chg="add del">
          <ac:chgData name="Carolina Ramos" userId="98776216e67c81b9" providerId="LiveId" clId="{C91BA361-751A-4BA8-8238-15E837932003}" dt="2024-03-28T09:25:06.230" v="187" actId="26606"/>
          <ac:grpSpMkLst>
            <pc:docMk/>
            <pc:sldMk cId="2501250103" sldId="274"/>
            <ac:grpSpMk id="189" creationId="{F0CAFDA3-320A-C24D-A7A1-20C1267EC987}"/>
          </ac:grpSpMkLst>
        </pc:grpChg>
        <pc:grpChg chg="add del">
          <ac:chgData name="Carolina Ramos" userId="98776216e67c81b9" providerId="LiveId" clId="{C91BA361-751A-4BA8-8238-15E837932003}" dt="2024-03-28T09:25:06.230" v="187" actId="26606"/>
          <ac:grpSpMkLst>
            <pc:docMk/>
            <pc:sldMk cId="2501250103" sldId="274"/>
            <ac:grpSpMk id="210" creationId="{BFD251E3-961F-2440-B872-1D26671822A8}"/>
          </ac:grpSpMkLst>
        </pc:grpChg>
        <pc:grpChg chg="add del">
          <ac:chgData name="Carolina Ramos" userId="98776216e67c81b9" providerId="LiveId" clId="{C91BA361-751A-4BA8-8238-15E837932003}" dt="2024-03-28T09:25:09.048" v="189" actId="26606"/>
          <ac:grpSpMkLst>
            <pc:docMk/>
            <pc:sldMk cId="2501250103" sldId="274"/>
            <ac:grpSpMk id="219" creationId="{F0CAFDA3-320A-C24D-A7A1-20C1267EC987}"/>
          </ac:grpSpMkLst>
        </pc:grpChg>
        <pc:grpChg chg="add del">
          <ac:chgData name="Carolina Ramos" userId="98776216e67c81b9" providerId="LiveId" clId="{C91BA361-751A-4BA8-8238-15E837932003}" dt="2024-03-28T09:25:09.048" v="189" actId="26606"/>
          <ac:grpSpMkLst>
            <pc:docMk/>
            <pc:sldMk cId="2501250103" sldId="274"/>
            <ac:grpSpMk id="235" creationId="{8E67A6F5-F47F-BD4C-9336-30E0A60EB961}"/>
          </ac:grpSpMkLst>
        </pc:grpChg>
        <pc:grpChg chg="add del">
          <ac:chgData name="Carolina Ramos" userId="98776216e67c81b9" providerId="LiveId" clId="{C91BA361-751A-4BA8-8238-15E837932003}" dt="2024-03-28T09:25:16.694" v="191" actId="26606"/>
          <ac:grpSpMkLst>
            <pc:docMk/>
            <pc:sldMk cId="2501250103" sldId="274"/>
            <ac:grpSpMk id="241" creationId="{F0CAFDA3-320A-C24D-A7A1-20C1267EC987}"/>
          </ac:grpSpMkLst>
        </pc:grpChg>
        <pc:grpChg chg="add del">
          <ac:chgData name="Carolina Ramos" userId="98776216e67c81b9" providerId="LiveId" clId="{C91BA361-751A-4BA8-8238-15E837932003}" dt="2024-03-28T09:25:16.694" v="191" actId="26606"/>
          <ac:grpSpMkLst>
            <pc:docMk/>
            <pc:sldMk cId="2501250103" sldId="274"/>
            <ac:grpSpMk id="244" creationId="{1B5E71B3-7269-894E-A00B-31D341365FC9}"/>
          </ac:grpSpMkLst>
        </pc:grpChg>
        <pc:grpChg chg="add">
          <ac:chgData name="Carolina Ramos" userId="98776216e67c81b9" providerId="LiveId" clId="{C91BA361-751A-4BA8-8238-15E837932003}" dt="2024-03-28T09:25:16.710" v="192" actId="26606"/>
          <ac:grpSpMkLst>
            <pc:docMk/>
            <pc:sldMk cId="2501250103" sldId="274"/>
            <ac:grpSpMk id="248" creationId="{F0CAFDA3-320A-C24D-A7A1-20C1267EC987}"/>
          </ac:grpSpMkLst>
        </pc:grpChg>
        <pc:grpChg chg="add">
          <ac:chgData name="Carolina Ramos" userId="98776216e67c81b9" providerId="LiveId" clId="{C91BA361-751A-4BA8-8238-15E837932003}" dt="2024-03-28T09:25:16.710" v="192" actId="26606"/>
          <ac:grpSpMkLst>
            <pc:docMk/>
            <pc:sldMk cId="2501250103" sldId="274"/>
            <ac:grpSpMk id="265" creationId="{2ACBB827-9A2D-D449-9686-F47D2A20EFE1}"/>
          </ac:grpSpMkLst>
        </pc:grpChg>
        <pc:picChg chg="mod">
          <ac:chgData name="Carolina Ramos" userId="98776216e67c81b9" providerId="LiveId" clId="{C91BA361-751A-4BA8-8238-15E837932003}" dt="2024-03-28T09:25:16.694" v="191" actId="26606"/>
          <ac:picMkLst>
            <pc:docMk/>
            <pc:sldMk cId="2501250103" sldId="274"/>
            <ac:picMk id="6" creationId="{0E71576C-DFD4-920F-48A2-DB901911B213}"/>
          </ac:picMkLst>
        </pc:picChg>
        <pc:cxnChg chg="del">
          <ac:chgData name="Carolina Ramos" userId="98776216e67c81b9" providerId="LiveId" clId="{C91BA361-751A-4BA8-8238-15E837932003}" dt="2024-03-28T09:03:34.596" v="171" actId="26606"/>
          <ac:cxnSpMkLst>
            <pc:docMk/>
            <pc:sldMk cId="2501250103" sldId="274"/>
            <ac:cxnSpMk id="149" creationId="{8231D73A-BA91-794F-8C09-4F4B41A6D08B}"/>
          </ac:cxnSpMkLst>
        </pc:cxnChg>
        <pc:cxnChg chg="del">
          <ac:chgData name="Carolina Ramos" userId="98776216e67c81b9" providerId="LiveId" clId="{C91BA361-751A-4BA8-8238-15E837932003}" dt="2024-03-28T09:03:34.596" v="171" actId="26606"/>
          <ac:cxnSpMkLst>
            <pc:docMk/>
            <pc:sldMk cId="2501250103" sldId="274"/>
            <ac:cxnSpMk id="154" creationId="{EEA70831-9A8D-3B4D-8EA5-EE32F93E94E9}"/>
          </ac:cxnSpMkLst>
        </pc:cxnChg>
        <pc:cxnChg chg="add del">
          <ac:chgData name="Carolina Ramos" userId="98776216e67c81b9" providerId="LiveId" clId="{C91BA361-751A-4BA8-8238-15E837932003}" dt="2024-03-28T09:25:16.710" v="192" actId="26606"/>
          <ac:cxnSpMkLst>
            <pc:docMk/>
            <pc:sldMk cId="2501250103" sldId="274"/>
            <ac:cxnSpMk id="174" creationId="{8231D73A-BA91-794F-8C09-4F4B41A6D08B}"/>
          </ac:cxnSpMkLst>
        </pc:cxnChg>
        <pc:cxnChg chg="add del">
          <ac:chgData name="Carolina Ramos" userId="98776216e67c81b9" providerId="LiveId" clId="{C91BA361-751A-4BA8-8238-15E837932003}" dt="2024-03-28T09:25:16.710" v="192" actId="26606"/>
          <ac:cxnSpMkLst>
            <pc:docMk/>
            <pc:sldMk cId="2501250103" sldId="274"/>
            <ac:cxnSpMk id="178" creationId="{BF3CF3DF-4809-5B42-9F22-981391379297}"/>
          </ac:cxnSpMkLst>
        </pc:cxnChg>
        <pc:cxnChg chg="add del">
          <ac:chgData name="Carolina Ramos" userId="98776216e67c81b9" providerId="LiveId" clId="{C91BA361-751A-4BA8-8238-15E837932003}" dt="2024-03-28T09:25:06.230" v="187" actId="26606"/>
          <ac:cxnSpMkLst>
            <pc:docMk/>
            <pc:sldMk cId="2501250103" sldId="274"/>
            <ac:cxnSpMk id="204" creationId="{8231D73A-BA91-794F-8C09-4F4B41A6D08B}"/>
          </ac:cxnSpMkLst>
        </pc:cxnChg>
        <pc:cxnChg chg="add del">
          <ac:chgData name="Carolina Ramos" userId="98776216e67c81b9" providerId="LiveId" clId="{C91BA361-751A-4BA8-8238-15E837932003}" dt="2024-03-28T09:25:06.230" v="187" actId="26606"/>
          <ac:cxnSpMkLst>
            <pc:docMk/>
            <pc:sldMk cId="2501250103" sldId="274"/>
            <ac:cxnSpMk id="208" creationId="{BF3CF3DF-4809-5B42-9F22-981391379297}"/>
          </ac:cxnSpMkLst>
        </pc:cxnChg>
        <pc:cxnChg chg="add del">
          <ac:chgData name="Carolina Ramos" userId="98776216e67c81b9" providerId="LiveId" clId="{C91BA361-751A-4BA8-8238-15E837932003}" dt="2024-03-28T09:25:16.694" v="191" actId="26606"/>
          <ac:cxnSpMkLst>
            <pc:docMk/>
            <pc:sldMk cId="2501250103" sldId="274"/>
            <ac:cxnSpMk id="214" creationId="{A0A01F17-907D-3541-BBAF-A33828880DCE}"/>
          </ac:cxnSpMkLst>
        </pc:cxnChg>
        <pc:cxnChg chg="add del">
          <ac:chgData name="Carolina Ramos" userId="98776216e67c81b9" providerId="LiveId" clId="{C91BA361-751A-4BA8-8238-15E837932003}" dt="2024-03-28T09:25:09.048" v="189" actId="26606"/>
          <ac:cxnSpMkLst>
            <pc:docMk/>
            <pc:sldMk cId="2501250103" sldId="274"/>
            <ac:cxnSpMk id="233" creationId="{8231D73A-BA91-794F-8C09-4F4B41A6D08B}"/>
          </ac:cxnSpMkLst>
        </pc:cxnChg>
        <pc:cxnChg chg="add del">
          <ac:chgData name="Carolina Ramos" userId="98776216e67c81b9" providerId="LiveId" clId="{C91BA361-751A-4BA8-8238-15E837932003}" dt="2024-03-28T09:25:09.048" v="189" actId="26606"/>
          <ac:cxnSpMkLst>
            <pc:docMk/>
            <pc:sldMk cId="2501250103" sldId="274"/>
            <ac:cxnSpMk id="239" creationId="{BF3CF3DF-4809-5B42-9F22-981391379297}"/>
          </ac:cxnSpMkLst>
        </pc:cxnChg>
        <pc:cxnChg chg="add del">
          <ac:chgData name="Carolina Ramos" userId="98776216e67c81b9" providerId="LiveId" clId="{C91BA361-751A-4BA8-8238-15E837932003}" dt="2024-03-28T09:25:16.694" v="191" actId="26606"/>
          <ac:cxnSpMkLst>
            <pc:docMk/>
            <pc:sldMk cId="2501250103" sldId="274"/>
            <ac:cxnSpMk id="242" creationId="{8231D73A-BA91-794F-8C09-4F4B41A6D08B}"/>
          </ac:cxnSpMkLst>
        </pc:cxnChg>
        <pc:cxnChg chg="add">
          <ac:chgData name="Carolina Ramos" userId="98776216e67c81b9" providerId="LiveId" clId="{C91BA361-751A-4BA8-8238-15E837932003}" dt="2024-03-28T09:25:16.710" v="192" actId="26606"/>
          <ac:cxnSpMkLst>
            <pc:docMk/>
            <pc:sldMk cId="2501250103" sldId="274"/>
            <ac:cxnSpMk id="262" creationId="{8231D73A-BA91-794F-8C09-4F4B41A6D08B}"/>
          </ac:cxnSpMkLst>
        </pc:cxnChg>
        <pc:cxnChg chg="add">
          <ac:chgData name="Carolina Ramos" userId="98776216e67c81b9" providerId="LiveId" clId="{C91BA361-751A-4BA8-8238-15E837932003}" dt="2024-03-28T09:25:16.710" v="192" actId="26606"/>
          <ac:cxnSpMkLst>
            <pc:docMk/>
            <pc:sldMk cId="2501250103" sldId="274"/>
            <ac:cxnSpMk id="264" creationId="{BF3CF3DF-4809-5B42-9F22-98139137929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4/3/2024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3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6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4/3/2024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1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15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03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8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12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4/3/2024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402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79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4/3/2024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676071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3" name="Oval 7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Oval 10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Oval 8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8" name="Straight Connector 9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149FD-8C3E-1B36-12CC-4D9867FDDD0A}"/>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90000"/>
              </a:lnSpc>
            </a:pPr>
            <a:r>
              <a:rPr lang="en-US" sz="3800" dirty="0"/>
              <a:t>Exercise and Fitness Metrics: How to achieve your goals using data analytics</a:t>
            </a:r>
          </a:p>
        </p:txBody>
      </p:sp>
      <p:sp>
        <p:nvSpPr>
          <p:cNvPr id="3" name="Subtitle 2">
            <a:extLst>
              <a:ext uri="{FF2B5EF4-FFF2-40B4-BE49-F238E27FC236}">
                <a16:creationId xmlns:a16="http://schemas.microsoft.com/office/drawing/2014/main" id="{6094517B-42EB-1E26-8697-58D57AA8AD00}"/>
              </a:ext>
            </a:extLst>
          </p:cNvPr>
          <p:cNvSpPr>
            <a:spLocks noGrp="1"/>
          </p:cNvSpPr>
          <p:nvPr>
            <p:ph idx="1"/>
          </p:nvPr>
        </p:nvSpPr>
        <p:spPr>
          <a:xfrm>
            <a:off x="565150" y="4283239"/>
            <a:ext cx="4134537" cy="1475177"/>
          </a:xfrm>
        </p:spPr>
        <p:txBody>
          <a:bodyPr vert="horz" lIns="91440" tIns="45720" rIns="91440" bIns="45720" rtlCol="0" anchor="b">
            <a:normAutofit/>
          </a:bodyPr>
          <a:lstStyle/>
          <a:p>
            <a:pPr marL="0" indent="0">
              <a:buNone/>
            </a:pPr>
            <a:r>
              <a:rPr lang="en-US" sz="2000"/>
              <a:t>Project 3 – Group 3</a:t>
            </a:r>
          </a:p>
        </p:txBody>
      </p:sp>
      <p:grpSp>
        <p:nvGrpSpPr>
          <p:cNvPr id="102" name="Group 101">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8" name="Straight Connector 10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9D3BCE-DBC5-EFB9-B8E8-A1B9FDBF8DE1}"/>
              </a:ext>
            </a:extLst>
          </p:cNvPr>
          <p:cNvPicPr>
            <a:picLocks noChangeAspect="1"/>
          </p:cNvPicPr>
          <p:nvPr/>
        </p:nvPicPr>
        <p:blipFill>
          <a:blip r:embed="rId2">
            <a:extLst>
              <a:ext uri="{28A0092B-C50C-407E-A947-70E740481C1C}">
                <a14:useLocalDpi xmlns:a14="http://schemas.microsoft.com/office/drawing/2010/main" val="0"/>
              </a:ext>
            </a:extLst>
          </a:blip>
          <a:srcRect t="5000" b="5000"/>
          <a:stretch/>
        </p:blipFill>
        <p:spPr>
          <a:xfrm>
            <a:off x="5264837" y="1660599"/>
            <a:ext cx="6272272" cy="3528151"/>
          </a:xfrm>
          <a:prstGeom prst="rect">
            <a:avLst/>
          </a:prstGeom>
        </p:spPr>
      </p:pic>
    </p:spTree>
    <p:extLst>
      <p:ext uri="{BB962C8B-B14F-4D97-AF65-F5344CB8AC3E}">
        <p14:creationId xmlns:p14="http://schemas.microsoft.com/office/powerpoint/2010/main" val="307024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2" name="Group 4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13" name="Oval 4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Oval 4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1" name="Oval 4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Oval 4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8" name="Straight Connector 4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40" name="Rectangle 4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Transform</a:t>
            </a:r>
          </a:p>
        </p:txBody>
      </p:sp>
      <p:grpSp>
        <p:nvGrpSpPr>
          <p:cNvPr id="442" name="Group 4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a:extLst>
              <a:ext uri="{FF2B5EF4-FFF2-40B4-BE49-F238E27FC236}">
                <a16:creationId xmlns:a16="http://schemas.microsoft.com/office/drawing/2014/main" id="{F8F8C9B8-40C1-78EA-8930-68F420247131}"/>
              </a:ext>
            </a:extLst>
          </p:cNvPr>
          <p:cNvPicPr>
            <a:picLocks noChangeAspect="1"/>
          </p:cNvPicPr>
          <p:nvPr/>
        </p:nvPicPr>
        <p:blipFill rotWithShape="1">
          <a:blip r:embed="rId2">
            <a:extLst>
              <a:ext uri="{28A0092B-C50C-407E-A947-70E740481C1C}">
                <a14:useLocalDpi xmlns:a14="http://schemas.microsoft.com/office/drawing/2010/main" val="0"/>
              </a:ext>
            </a:extLst>
          </a:blip>
          <a:srcRect t="4430" b="4633"/>
          <a:stretch/>
        </p:blipFill>
        <p:spPr>
          <a:xfrm>
            <a:off x="651489" y="2169236"/>
            <a:ext cx="10885620" cy="3712134"/>
          </a:xfrm>
          <a:prstGeom prst="rect">
            <a:avLst/>
          </a:prstGeom>
          <a:solidFill>
            <a:srgbClr val="FFFFFF"/>
          </a:solidFill>
          <a:scene3d>
            <a:camera prst="orthographicFront"/>
            <a:lightRig rig="threePt" dir="t">
              <a:rot lat="0" lon="0" rev="2700000"/>
            </a:lightRig>
          </a:scene3d>
          <a:sp3d>
            <a:bevelT h="38100"/>
            <a:contourClr>
              <a:srgbClr val="C0C0C0"/>
            </a:contourClr>
          </a:sp3d>
        </p:spPr>
      </p:pic>
      <p:cxnSp>
        <p:nvCxnSpPr>
          <p:cNvPr id="448" name="Straight Connector 4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3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4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6" name="Group 34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47" name="Oval 34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0" name="Oval 34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1" name="Straight Connector 36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3" name="Rectangle 36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0" y="770890"/>
            <a:ext cx="6400999" cy="1268984"/>
          </a:xfrm>
        </p:spPr>
        <p:txBody>
          <a:bodyPr vert="horz" lIns="91440" tIns="45720" rIns="91440" bIns="45720" rtlCol="0" anchor="t">
            <a:normAutofit/>
          </a:bodyPr>
          <a:lstStyle/>
          <a:p>
            <a:pPr>
              <a:lnSpc>
                <a:spcPct val="90000"/>
              </a:lnSpc>
            </a:pPr>
            <a:r>
              <a:rPr lang="en-US" sz="3100">
                <a:effectLst/>
              </a:rPr>
              <a:t>Data Integration, Normalization, and Analysis Pipeline</a:t>
            </a:r>
            <a:endParaRPr lang="en-US" sz="31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0" y="2160016"/>
            <a:ext cx="6400999" cy="3601212"/>
          </a:xfrm>
        </p:spPr>
        <p:txBody>
          <a:bodyPr vert="horz" lIns="91440" tIns="45720" rIns="91440" bIns="45720" rtlCol="0">
            <a:normAutofit/>
          </a:bodyPr>
          <a:lstStyle/>
          <a:p>
            <a:br>
              <a:rPr lang="en-US" dirty="0"/>
            </a:br>
            <a:r>
              <a:rPr lang="en-US" dirty="0">
                <a:effectLst/>
              </a:rPr>
              <a:t>The data transformation process involved merging tables '</a:t>
            </a:r>
            <a:r>
              <a:rPr lang="en-US" dirty="0" err="1">
                <a:effectLst/>
              </a:rPr>
              <a:t>exercise_df</a:t>
            </a:r>
            <a:r>
              <a:rPr lang="en-US" dirty="0">
                <a:effectLst/>
              </a:rPr>
              <a:t>' and '</a:t>
            </a:r>
            <a:r>
              <a:rPr lang="en-US" dirty="0" err="1">
                <a:effectLst/>
              </a:rPr>
              <a:t>age_df</a:t>
            </a:r>
            <a:r>
              <a:rPr lang="en-US" dirty="0">
                <a:effectLst/>
              </a:rPr>
              <a:t>' based on 'id' and '</a:t>
            </a:r>
            <a:r>
              <a:rPr lang="en-US" dirty="0" err="1">
                <a:effectLst/>
              </a:rPr>
              <a:t>calories_burnt</a:t>
            </a:r>
            <a:r>
              <a:rPr lang="en-US" dirty="0">
                <a:effectLst/>
              </a:rPr>
              <a:t>', followed by merging the resulting table with the '</a:t>
            </a:r>
            <a:r>
              <a:rPr lang="en-US" dirty="0" err="1">
                <a:effectLst/>
              </a:rPr>
              <a:t>weight_bmi_df</a:t>
            </a:r>
            <a:r>
              <a:rPr lang="en-US" dirty="0">
                <a:effectLst/>
              </a:rPr>
              <a:t>' table on 'id', 'age', and 'gender'. Columns were rearranged, renamed for clarity, and data types were adjusted for numerical manipulation ease. Caloric values were normalized to a 60-minute duration, gender entries were converted to binary, and average calories burnt for each exercise type were computed. </a:t>
            </a:r>
            <a:endParaRPr lang="en-US" dirty="0"/>
          </a:p>
        </p:txBody>
      </p:sp>
      <p:grpSp>
        <p:nvGrpSpPr>
          <p:cNvPr id="365" name="Group 36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1" name="Straight Connector 37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omputer&#10;&#10;Description automatically generated">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9479" y="681645"/>
            <a:ext cx="3812810" cy="5486059"/>
          </a:xfrm>
          <a:prstGeom prst="rect">
            <a:avLst/>
          </a:prstGeom>
        </p:spPr>
      </p:pic>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60041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6" name="Group 40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07" name="Oval 40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 name="Oval 40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21" name="Straight Connector 42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23" name="Rectangle 4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2800">
                <a:effectLst/>
              </a:rPr>
              <a:t>Data Integration, Normalization, and Analysis Pipeline</a:t>
            </a:r>
            <a:endParaRPr lang="en-US" sz="28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br>
              <a:rPr lang="en-US" dirty="0"/>
            </a:br>
            <a:r>
              <a:rPr lang="en-US" dirty="0">
                <a:effectLst/>
              </a:rPr>
              <a:t>The top two exercises with the highest average calories burnt within 60 minutes were identified, and the ratio of participants from each gender for these exercises was analyzed to ensure a balanced representation. Finally, the dataset was filtered to include data for the selected exercises, reducing the size by 80% for the final analysis.</a:t>
            </a:r>
            <a:endParaRPr lang="en-US" dirty="0"/>
          </a:p>
        </p:txBody>
      </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827457" y="719671"/>
            <a:ext cx="7191823" cy="5329171"/>
          </a:xfrm>
          <a:prstGeom prst="rect">
            <a:avLst/>
          </a:prstGeom>
        </p:spPr>
      </p:pic>
      <p:grpSp>
        <p:nvGrpSpPr>
          <p:cNvPr id="425" name="Group 4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1" name="Straight Connector 430">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45227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3" name="Group 108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84" name="Oval 108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7" name="Oval 108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Oval 108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2" name="Oval 109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Oval 109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8" name="Oval 109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Oval 109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Oval 109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9" name="Straight Connector 110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11" name="Rectangle 111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Load</a:t>
            </a:r>
          </a:p>
        </p:txBody>
      </p:sp>
      <p:grpSp>
        <p:nvGrpSpPr>
          <p:cNvPr id="1113" name="Group 1112">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1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5"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7"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2">
            <a:extLst>
              <a:ext uri="{FF2B5EF4-FFF2-40B4-BE49-F238E27FC236}">
                <a16:creationId xmlns:a16="http://schemas.microsoft.com/office/drawing/2014/main" id="{211BCD73-AC07-43DB-A349-96030A1756B6}"/>
              </a:ext>
            </a:extLst>
          </p:cNvPr>
          <p:cNvPicPr>
            <a:picLocks noChangeAspect="1"/>
          </p:cNvPicPr>
          <p:nvPr/>
        </p:nvPicPr>
        <p:blipFill>
          <a:blip r:embed="rId2"/>
          <a:stretch>
            <a:fillRect/>
          </a:stretch>
        </p:blipFill>
        <p:spPr>
          <a:xfrm>
            <a:off x="2907917" y="2169236"/>
            <a:ext cx="6372763" cy="3712134"/>
          </a:xfrm>
          <a:prstGeom prst="rect">
            <a:avLst/>
          </a:prstGeom>
        </p:spPr>
      </p:pic>
      <p:cxnSp>
        <p:nvCxnSpPr>
          <p:cNvPr id="1119" name="Straight Connector 1118">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7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4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6" name="Group 43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37" name="Oval 43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0" name="Oval 43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51" name="Straight Connector 45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53" name="Rectangle 45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2800" dirty="0"/>
              <a:t>I</a:t>
            </a:r>
            <a:r>
              <a:rPr lang="en-US" sz="2800" dirty="0">
                <a:effectLst/>
              </a:rPr>
              <a:t>mporting, organizing, and storing</a:t>
            </a:r>
            <a:endParaRPr lang="en-US" sz="2800" dirty="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The "load" phase involves the process of organizing and storing the curated data into a structured database, making it accessible for querying and analysis by users. In this context, the data loading process includes not only importing the data into a database but also ensuring that it is hosted in a manner that allows users to interact with it remotely.</a:t>
            </a:r>
            <a:endParaRPr lang="en-US" dirty="0"/>
          </a:p>
        </p:txBody>
      </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106596" y="1600017"/>
            <a:ext cx="6430513" cy="3649315"/>
          </a:xfrm>
          <a:prstGeom prst="rect">
            <a:avLst/>
          </a:prstGeom>
        </p:spPr>
      </p:pic>
      <p:grpSp>
        <p:nvGrpSpPr>
          <p:cNvPr id="455" name="Group 45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5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1" name="Straight Connector 460">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87468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3" name="Group 512">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67" name="Oval 46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0" name="Oval 46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14" name="Straight Connector 51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15" name="Rectangle 51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0" y="770890"/>
            <a:ext cx="5018677" cy="1268984"/>
          </a:xfrm>
        </p:spPr>
        <p:txBody>
          <a:bodyPr vert="horz" lIns="91440" tIns="45720" rIns="91440" bIns="45720" rtlCol="0" anchor="t">
            <a:normAutofit/>
          </a:bodyPr>
          <a:lstStyle/>
          <a:p>
            <a:pPr>
              <a:lnSpc>
                <a:spcPct val="90000"/>
              </a:lnSpc>
            </a:pPr>
            <a:r>
              <a:rPr lang="en-US" sz="3400"/>
              <a:t>I</a:t>
            </a:r>
            <a:r>
              <a:rPr lang="en-US" sz="3400">
                <a:effectLst/>
              </a:rPr>
              <a:t>mporting, organizing, and storing</a:t>
            </a:r>
            <a:endParaRPr lang="en-US" sz="34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0" y="2160016"/>
            <a:ext cx="5018677" cy="3601212"/>
          </a:xfrm>
        </p:spPr>
        <p:txBody>
          <a:bodyPr vert="horz" lIns="91440" tIns="45720" rIns="91440" bIns="45720" rtlCol="0">
            <a:normAutofit/>
          </a:bodyPr>
          <a:lstStyle/>
          <a:p>
            <a:pPr indent="-228600">
              <a:buFont typeface="Arial" panose="020B0604020202020204" pitchFamily="34" charset="0"/>
              <a:buChar char="•"/>
            </a:pPr>
            <a:r>
              <a:rPr lang="en-US">
                <a:effectLst/>
              </a:rPr>
              <a:t>During the loading phase, steps are taken to optimize the database for efficient querying. This may include creating indexes on columns frequently used in queries, optimizing table structures for performance, and implementing security measures to control access to the database.</a:t>
            </a:r>
            <a:endParaRPr lang="en-US" dirty="0"/>
          </a:p>
        </p:txBody>
      </p:sp>
      <p:cxnSp>
        <p:nvCxnSpPr>
          <p:cNvPr id="516" name="Straight Connector 51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87" name="Group 486">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488"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9"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7"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8"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2"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0" name="Oval 51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168" r="21582"/>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66420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2" name="Oval 4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Oval 4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6" name="Straight Connector 5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F0F15-204D-2C30-0F9B-24B0941E356C}"/>
              </a:ext>
            </a:extLst>
          </p:cNvPr>
          <p:cNvSpPr>
            <a:spLocks noGrp="1"/>
          </p:cNvSpPr>
          <p:nvPr>
            <p:ph type="title"/>
          </p:nvPr>
        </p:nvSpPr>
        <p:spPr>
          <a:xfrm>
            <a:off x="565150" y="770889"/>
            <a:ext cx="4541445" cy="1587449"/>
          </a:xfrm>
        </p:spPr>
        <p:txBody>
          <a:bodyPr vert="horz" lIns="91440" tIns="45720" rIns="91440" bIns="45720" rtlCol="0" anchor="t">
            <a:normAutofit/>
          </a:bodyPr>
          <a:lstStyle/>
          <a:p>
            <a:r>
              <a:rPr lang="en-US"/>
              <a:t>Final Conclusions:</a:t>
            </a:r>
          </a:p>
        </p:txBody>
      </p:sp>
      <p:sp>
        <p:nvSpPr>
          <p:cNvPr id="3" name="Content Placeholder 2">
            <a:extLst>
              <a:ext uri="{FF2B5EF4-FFF2-40B4-BE49-F238E27FC236}">
                <a16:creationId xmlns:a16="http://schemas.microsoft.com/office/drawing/2014/main" id="{C7300402-77E6-F599-B194-F0CB35540C54}"/>
              </a:ext>
            </a:extLst>
          </p:cNvPr>
          <p:cNvSpPr>
            <a:spLocks noGrp="1"/>
          </p:cNvSpPr>
          <p:nvPr>
            <p:ph sz="half" idx="1"/>
          </p:nvPr>
        </p:nvSpPr>
        <p:spPr>
          <a:xfrm>
            <a:off x="6155706" y="817197"/>
            <a:ext cx="5457725" cy="1541148"/>
          </a:xfrm>
        </p:spPr>
        <p:txBody>
          <a:bodyPr vert="horz" lIns="91440" tIns="45720" rIns="91440" bIns="45720" rtlCol="0">
            <a:normAutofit/>
          </a:bodyPr>
          <a:lstStyle/>
          <a:p>
            <a:pPr>
              <a:lnSpc>
                <a:spcPct val="90000"/>
              </a:lnSpc>
            </a:pPr>
            <a:r>
              <a:rPr lang="en-US" sz="1500" dirty="0">
                <a:effectLst/>
              </a:rPr>
              <a:t>In conclusion, our final project has provided valuable insights into various aspects of exercise, weight management, and their relationship with age and gender. By understanding these relationships, we can develop more tailored and effective strategies for promoting health and well-being across diverse populations.</a:t>
            </a:r>
            <a:endParaRPr lang="en-US" sz="1500" dirty="0"/>
          </a:p>
        </p:txBody>
      </p:sp>
      <p:pic>
        <p:nvPicPr>
          <p:cNvPr id="6" name="Content Placeholder 5" descr="A group of people holding trophies">
            <a:extLst>
              <a:ext uri="{FF2B5EF4-FFF2-40B4-BE49-F238E27FC236}">
                <a16:creationId xmlns:a16="http://schemas.microsoft.com/office/drawing/2014/main" id="{8220DDB1-117C-053D-FCB8-ED1A1E9393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7741" y="2691638"/>
            <a:ext cx="10373115" cy="3189732"/>
          </a:xfrm>
          <a:prstGeom prst="rect">
            <a:avLst/>
          </a:prstGeom>
        </p:spPr>
      </p:pic>
      <p:grpSp>
        <p:nvGrpSpPr>
          <p:cNvPr id="60" name="Group 5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6" name="Straight Connector 6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8" name="Oval 9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Oval 10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1" name="Straight Connector 11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63EEB-51CF-BA05-E924-175E6FE8E74C}"/>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a:t>Copyright Protections:</a:t>
            </a:r>
          </a:p>
        </p:txBody>
      </p:sp>
      <p:sp>
        <p:nvSpPr>
          <p:cNvPr id="4" name="Text Placeholder 3">
            <a:extLst>
              <a:ext uri="{FF2B5EF4-FFF2-40B4-BE49-F238E27FC236}">
                <a16:creationId xmlns:a16="http://schemas.microsoft.com/office/drawing/2014/main" id="{1EAB2305-68F1-0789-6D6E-728253C3427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lnSpc>
                <a:spcPct val="90000"/>
              </a:lnSpc>
              <a:buFont typeface="Arial" panose="020B0604020202020204" pitchFamily="34" charset="0"/>
              <a:buChar char="•"/>
            </a:pPr>
            <a:r>
              <a:rPr lang="en-US" sz="1400">
                <a:effectLst/>
              </a:rPr>
              <a:t>This license grants users certain rights to use and publish the data under specific conditions.</a:t>
            </a:r>
            <a:br>
              <a:rPr lang="en-US" sz="1400">
                <a:effectLst/>
              </a:rPr>
            </a:br>
            <a:r>
              <a:rPr lang="en-US" sz="1400"/>
              <a:t>E</a:t>
            </a:r>
            <a:r>
              <a:rPr lang="en-US" sz="1400">
                <a:effectLst/>
              </a:rPr>
              <a:t>ach Data Provider agree that Enhanced Data shall not be considered a work of joint authorship by virtue of its relationship to Data licensed under this Agreement and shall not require either any obligation of accounting to or the consent of any Data Provider. Each Data Provider represents that the Data Provider has exercised reasonable care, to assure that: (a) the Data it Publishes was created or generated by it or was obtained from others with the right to Publish the Data under this Agreement; and (b) Publication of such Data does not violate any privacy or confidentiality obligation undertaken by the Data Provider.</a:t>
            </a:r>
            <a:endParaRPr lang="en-US" sz="1400"/>
          </a:p>
        </p:txBody>
      </p:sp>
      <p:pic>
        <p:nvPicPr>
          <p:cNvPr id="6" name="Picture Placeholder 5">
            <a:extLst>
              <a:ext uri="{FF2B5EF4-FFF2-40B4-BE49-F238E27FC236}">
                <a16:creationId xmlns:a16="http://schemas.microsoft.com/office/drawing/2014/main" id="{C1099F5B-0AEF-0475-3365-515A4739CA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188" r="10188"/>
          <a:stretch/>
        </p:blipFill>
        <p:spPr>
          <a:xfrm>
            <a:off x="5190511" y="681645"/>
            <a:ext cx="6262682" cy="5486059"/>
          </a:xfrm>
          <a:prstGeom prst="rect">
            <a:avLst/>
          </a:prstGeom>
        </p:spPr>
      </p:pic>
      <p:grpSp>
        <p:nvGrpSpPr>
          <p:cNvPr id="113" name="Group 112">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7" name="Straight Connector 11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51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7" name="Group 34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48" name="Oval 34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1" name="Oval 35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2" name="Straight Connector 36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4" name="Rectangle 36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EA01A-E57D-E0CC-222A-3FBFAB8ED169}"/>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2800" dirty="0">
                <a:effectLst/>
              </a:rPr>
              <a:t>Fair Use Analysis:</a:t>
            </a:r>
            <a:br>
              <a:rPr lang="en-US" sz="2800" dirty="0">
                <a:effectLst/>
              </a:rPr>
            </a:br>
            <a:br>
              <a:rPr lang="en-US" sz="2800" dirty="0"/>
            </a:br>
            <a:endParaRPr lang="en-US" sz="2800" dirty="0"/>
          </a:p>
        </p:txBody>
      </p:sp>
      <p:sp>
        <p:nvSpPr>
          <p:cNvPr id="4" name="Text Placeholder 3">
            <a:extLst>
              <a:ext uri="{FF2B5EF4-FFF2-40B4-BE49-F238E27FC236}">
                <a16:creationId xmlns:a16="http://schemas.microsoft.com/office/drawing/2014/main" id="{7E5D30C3-BFDC-1F79-6E41-7600A511FD6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The license explicitly outlines the rights and permissions granted to users, including the ability to use, modify, and publish the data. However, users must comply with the conditions outlined in the agreement, such as preserving attributions to the data providers and not imposing further restrictions on the data's use.</a:t>
            </a:r>
            <a:endParaRPr lang="en-US" dirty="0"/>
          </a:p>
        </p:txBody>
      </p:sp>
      <p:cxnSp>
        <p:nvCxnSpPr>
          <p:cNvPr id="366" name="Straight Connector 36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657BDD08-40B6-0D4F-5B8A-49054241DEC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775" r="32502" b="-1"/>
          <a:stretch/>
        </p:blipFill>
        <p:spPr>
          <a:xfrm>
            <a:off x="5264837" y="1"/>
            <a:ext cx="6927163" cy="6857999"/>
          </a:xfrm>
          <a:prstGeom prst="rect">
            <a:avLst/>
          </a:prstGeom>
        </p:spPr>
      </p:pic>
      <p:grpSp>
        <p:nvGrpSpPr>
          <p:cNvPr id="368" name="Group 367">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69"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0"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1"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2"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3"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7"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8"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390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6" name="Oval 95">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Oval 98">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 name="Straight Connector 10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24125-73E6-B40D-C7DE-1619DC82F0B1}"/>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4000">
                <a:effectLst/>
              </a:rPr>
              <a:t>Data Collection:</a:t>
            </a:r>
            <a:br>
              <a:rPr lang="en-US" sz="4000">
                <a:effectLst/>
              </a:rPr>
            </a:br>
            <a:endParaRPr lang="en-US" sz="4000"/>
          </a:p>
        </p:txBody>
      </p:sp>
      <p:sp>
        <p:nvSpPr>
          <p:cNvPr id="4" name="Text Placeholder 3">
            <a:extLst>
              <a:ext uri="{FF2B5EF4-FFF2-40B4-BE49-F238E27FC236}">
                <a16:creationId xmlns:a16="http://schemas.microsoft.com/office/drawing/2014/main" id="{BA8E0B0F-55D4-ADAE-A5E8-6CBD4C0621F8}"/>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a:effectLst/>
              </a:rPr>
              <a:t>the dataset is provided under a specific license agreement that grants users certain rights to use and publish the data, subject to compliance with the conditions outlined in the agreement. As long as users adhere to these conditions, their use of the dataset should be within the bounds of fair use and the terms of the license agreement.</a:t>
            </a:r>
            <a:endParaRPr lang="en-US"/>
          </a:p>
        </p:txBody>
      </p:sp>
      <p:cxnSp>
        <p:nvCxnSpPr>
          <p:cNvPr id="114" name="Straight Connector 11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E905A714-CB5E-D179-A287-0CB3BA4DF29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8423"/>
          <a:stretch/>
        </p:blipFill>
        <p:spPr>
          <a:xfrm>
            <a:off x="5264837" y="1"/>
            <a:ext cx="6927163" cy="6857999"/>
          </a:xfrm>
          <a:prstGeom prst="rect">
            <a:avLst/>
          </a:prstGeom>
        </p:spPr>
      </p:pic>
      <p:grpSp>
        <p:nvGrpSpPr>
          <p:cNvPr id="116" name="Group 115">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17"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1779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7" name="Oval 11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Oval 11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0" name="Straight Connector 12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1" name="Rectangle 1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29DF4-082E-43BC-1F37-6EC850CA37A8}"/>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dirty="0"/>
              <a:t>Project Proposal:</a:t>
            </a:r>
          </a:p>
        </p:txBody>
      </p:sp>
      <p:sp>
        <p:nvSpPr>
          <p:cNvPr id="4" name="Text Placeholder 3">
            <a:extLst>
              <a:ext uri="{FF2B5EF4-FFF2-40B4-BE49-F238E27FC236}">
                <a16:creationId xmlns:a16="http://schemas.microsoft.com/office/drawing/2014/main" id="{AD2C11D0-B357-FFAA-FCF4-9ABE347812D7}"/>
              </a:ext>
            </a:extLst>
          </p:cNvPr>
          <p:cNvSpPr>
            <a:spLocks noGrp="1"/>
          </p:cNvSpPr>
          <p:nvPr>
            <p:ph type="body" sz="half" idx="2"/>
          </p:nvPr>
        </p:nvSpPr>
        <p:spPr>
          <a:xfrm>
            <a:off x="565151" y="2160016"/>
            <a:ext cx="4133560" cy="2517312"/>
          </a:xfrm>
        </p:spPr>
        <p:txBody>
          <a:bodyPr vert="horz" lIns="91440" tIns="45720" rIns="91440" bIns="45720" rtlCol="0">
            <a:normAutofit/>
          </a:bodyPr>
          <a:lstStyle/>
          <a:p>
            <a:pPr indent="-228600">
              <a:buFont typeface="Arial" panose="020B0604020202020204" pitchFamily="34" charset="0"/>
              <a:buChar char="•"/>
            </a:pPr>
            <a:r>
              <a:rPr lang="en-US" u="none" strike="noStrike" dirty="0">
                <a:effectLst/>
              </a:rPr>
              <a:t>Our project aims to provide valuable insights into the relationship between health indicators, exercise types, age, and gender, ultimately contributing to </a:t>
            </a:r>
            <a:r>
              <a:rPr lang="en-US" u="none" strike="noStrike" dirty="0" err="1">
                <a:effectLst/>
              </a:rPr>
              <a:t>personalised</a:t>
            </a:r>
            <a:r>
              <a:rPr lang="en-US" u="none" strike="noStrike" dirty="0">
                <a:effectLst/>
              </a:rPr>
              <a:t> and effective fitness strategies for individuals and informing industry practices.</a:t>
            </a:r>
            <a:endParaRPr lang="en-US" dirty="0"/>
          </a:p>
        </p:txBody>
      </p:sp>
      <p:cxnSp>
        <p:nvCxnSpPr>
          <p:cNvPr id="132" name="Straight Connector 13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person doing yoga">
            <a:extLst>
              <a:ext uri="{FF2B5EF4-FFF2-40B4-BE49-F238E27FC236}">
                <a16:creationId xmlns:a16="http://schemas.microsoft.com/office/drawing/2014/main" id="{BA43350E-64AD-0313-527A-2D2960B13DE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563" r="24620"/>
          <a:stretch/>
        </p:blipFill>
        <p:spPr>
          <a:xfrm>
            <a:off x="5264837" y="1"/>
            <a:ext cx="6927163" cy="6857999"/>
          </a:xfrm>
          <a:prstGeom prst="rect">
            <a:avLst/>
          </a:prstGeom>
        </p:spPr>
      </p:pic>
      <p:grpSp>
        <p:nvGrpSpPr>
          <p:cNvPr id="133" name="Group 132">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4"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9005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85" name="Oval 8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Oval 8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9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Oval 9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 name="Straight Connector 10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dirty="0"/>
              <a:t>Workflow</a:t>
            </a:r>
          </a:p>
        </p:txBody>
      </p:sp>
      <p:grpSp>
        <p:nvGrpSpPr>
          <p:cNvPr id="114" name="Group 11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5"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descr="A diagram of a process&#10;&#10;Description automatically generated">
            <a:extLst>
              <a:ext uri="{FF2B5EF4-FFF2-40B4-BE49-F238E27FC236}">
                <a16:creationId xmlns:a16="http://schemas.microsoft.com/office/drawing/2014/main" id="{F8F8C9B8-40C1-78EA-8930-68F4202471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29" b="14758"/>
          <a:stretch/>
        </p:blipFill>
        <p:spPr>
          <a:xfrm>
            <a:off x="651489" y="2169236"/>
            <a:ext cx="10885620" cy="3712134"/>
          </a:xfrm>
          <a:prstGeom prst="rect">
            <a:avLst/>
          </a:prstGeom>
        </p:spPr>
      </p:pic>
      <p:cxnSp>
        <p:nvCxnSpPr>
          <p:cNvPr id="120" name="Straight Connector 119">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6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2" name="Group 4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13" name="Oval 4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Oval 4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1" name="Oval 4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Oval 4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8" name="Straight Connector 4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40" name="Rectangle 4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Extraction</a:t>
            </a:r>
          </a:p>
        </p:txBody>
      </p:sp>
      <p:grpSp>
        <p:nvGrpSpPr>
          <p:cNvPr id="442" name="Group 4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a:extLst>
              <a:ext uri="{FF2B5EF4-FFF2-40B4-BE49-F238E27FC236}">
                <a16:creationId xmlns:a16="http://schemas.microsoft.com/office/drawing/2014/main" id="{F8F8C9B8-40C1-78EA-8930-68F420247131}"/>
              </a:ext>
            </a:extLst>
          </p:cNvPr>
          <p:cNvPicPr>
            <a:picLocks noChangeAspect="1"/>
          </p:cNvPicPr>
          <p:nvPr/>
        </p:nvPicPr>
        <p:blipFill rotWithShape="1">
          <a:blip r:embed="rId2">
            <a:extLst>
              <a:ext uri="{28A0092B-C50C-407E-A947-70E740481C1C}">
                <a14:useLocalDpi xmlns:a14="http://schemas.microsoft.com/office/drawing/2010/main" val="0"/>
              </a:ext>
            </a:extLst>
          </a:blip>
          <a:srcRect t="9403" b="9403"/>
          <a:stretch/>
        </p:blipFill>
        <p:spPr>
          <a:xfrm>
            <a:off x="651489" y="2169236"/>
            <a:ext cx="10885620" cy="3712134"/>
          </a:xfrm>
          <a:prstGeom prst="rect">
            <a:avLst/>
          </a:prstGeom>
          <a:solidFill>
            <a:srgbClr val="FFFFFF"/>
          </a:solidFill>
          <a:scene3d>
            <a:camera prst="orthographicFront"/>
            <a:lightRig rig="threePt" dir="t">
              <a:rot lat="0" lon="0" rev="2700000"/>
            </a:lightRig>
          </a:scene3d>
          <a:sp3d>
            <a:bevelT h="38100"/>
            <a:contourClr>
              <a:srgbClr val="C0C0C0"/>
            </a:contourClr>
          </a:sp3d>
        </p:spPr>
      </p:pic>
      <p:cxnSp>
        <p:nvCxnSpPr>
          <p:cNvPr id="448" name="Straight Connector 4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5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7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5" name="Group 37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295" name="Oval 294">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7"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8" name="Oval 297">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2"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3"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4"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5"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6"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7"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6" name="Straight Connector 37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7" name="Rectangle 37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60" cy="722630"/>
          </a:xfrm>
        </p:spPr>
        <p:txBody>
          <a:bodyPr vert="horz" lIns="91440" tIns="45720" rIns="91440" bIns="45720" rtlCol="0" anchor="t">
            <a:noAutofit/>
          </a:bodyPr>
          <a:lstStyle/>
          <a:p>
            <a:pPr>
              <a:lnSpc>
                <a:spcPct val="90000"/>
              </a:lnSpc>
            </a:pPr>
            <a:r>
              <a:rPr lang="en-US" sz="2800" dirty="0">
                <a:effectLst/>
              </a:rPr>
              <a:t>Initial Data Retrieval</a:t>
            </a:r>
            <a:br>
              <a:rPr lang="en-US" sz="2800" dirty="0">
                <a:effectLst/>
              </a:rPr>
            </a:br>
            <a:br>
              <a:rPr lang="en-US" sz="2800" dirty="0"/>
            </a:br>
            <a:br>
              <a:rPr lang="en-US" sz="2800" u="none" strike="noStrike" dirty="0">
                <a:effectLst/>
              </a:rPr>
            </a:br>
            <a:endParaRPr lang="en-US" sz="2800" dirty="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1727200"/>
            <a:ext cx="4133560" cy="4034028"/>
          </a:xfrm>
        </p:spPr>
        <p:txBody>
          <a:bodyPr vert="horz" lIns="91440" tIns="45720" rIns="91440" bIns="45720" rtlCol="0">
            <a:normAutofit lnSpcReduction="10000"/>
          </a:bodyPr>
          <a:lstStyle/>
          <a:p>
            <a:pPr marL="342900" indent="-228600">
              <a:lnSpc>
                <a:spcPct val="90000"/>
              </a:lnSpc>
              <a:buFont typeface="Arial" panose="020B0604020202020204" pitchFamily="34" charset="0"/>
              <a:buChar char="•"/>
            </a:pPr>
            <a:r>
              <a:rPr lang="en-US" dirty="0">
                <a:effectLst/>
              </a:rPr>
              <a:t>Data Sourcing: Relevant and reliable data was collected from Kaggle for the project.</a:t>
            </a:r>
          </a:p>
          <a:p>
            <a:pPr marL="342900" indent="-228600">
              <a:lnSpc>
                <a:spcPct val="90000"/>
              </a:lnSpc>
              <a:buFont typeface="Arial" panose="020B0604020202020204" pitchFamily="34" charset="0"/>
              <a:buChar char="•"/>
            </a:pPr>
            <a:r>
              <a:rPr lang="en-US" dirty="0">
                <a:effectLst/>
              </a:rPr>
              <a:t>Data Preparation: The collected data underwent refinement and was organized into three CSV files for easier management.</a:t>
            </a:r>
          </a:p>
          <a:p>
            <a:pPr marL="342900" indent="-228600">
              <a:lnSpc>
                <a:spcPct val="90000"/>
              </a:lnSpc>
              <a:buFont typeface="Arial" panose="020B0604020202020204" pitchFamily="34" charset="0"/>
              <a:buChar char="•"/>
            </a:pPr>
            <a:r>
              <a:rPr lang="en-US" dirty="0">
                <a:effectLst/>
              </a:rPr>
              <a:t>Database Design: To manage the data effectively, an Entity-Relationship Diagram (ERD) was created to understand the connections between different pieces of information. Primary and foreign keys were defined to maintain data integrity.</a:t>
            </a:r>
          </a:p>
          <a:p>
            <a:pPr marL="342900" indent="-228600">
              <a:lnSpc>
                <a:spcPct val="90000"/>
              </a:lnSpc>
              <a:buFont typeface="Arial" panose="020B0604020202020204" pitchFamily="34" charset="0"/>
              <a:buChar char="•"/>
            </a:pPr>
            <a:r>
              <a:rPr lang="en-US" dirty="0">
                <a:effectLst/>
              </a:rPr>
              <a:t>Database Creation: A new database was established to house the curated data</a:t>
            </a:r>
            <a:r>
              <a:rPr lang="en-US" sz="1400" dirty="0">
                <a:effectLst/>
              </a:rPr>
              <a:t>.</a:t>
            </a:r>
          </a:p>
          <a:p>
            <a:pPr indent="-228600">
              <a:lnSpc>
                <a:spcPct val="90000"/>
              </a:lnSpc>
              <a:buFont typeface="Arial" panose="020B0604020202020204" pitchFamily="34" charset="0"/>
              <a:buChar char="•"/>
            </a:pPr>
            <a:endParaRPr lang="en-US" sz="1400" dirty="0"/>
          </a:p>
        </p:txBody>
      </p:sp>
      <p:cxnSp>
        <p:nvCxnSpPr>
          <p:cNvPr id="378" name="Straight Connector 37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Content Placeholder 28" descr="A diagram of extracting data&#10;&#10;Description automatically generated">
            <a:extLst>
              <a:ext uri="{FF2B5EF4-FFF2-40B4-BE49-F238E27FC236}">
                <a16:creationId xmlns:a16="http://schemas.microsoft.com/office/drawing/2014/main" id="{B2039D9D-A6C6-CD89-9FB2-0CAB5789B5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025" r="9507" b="-1"/>
          <a:stretch/>
        </p:blipFill>
        <p:spPr>
          <a:xfrm>
            <a:off x="5263860" y="681645"/>
            <a:ext cx="6273249" cy="5486057"/>
          </a:xfrm>
          <a:prstGeom prst="rect">
            <a:avLst/>
          </a:prstGeom>
        </p:spPr>
      </p:pic>
      <p:grpSp>
        <p:nvGrpSpPr>
          <p:cNvPr id="379" name="Group 378">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0"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73476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 name="Group 32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22" name="Oval 32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5" name="Oval 32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5" name="Straight Connector 334">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36" name="Rectangle 33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2800" dirty="0"/>
              <a:t>Ongoing Data Extraction</a:t>
            </a:r>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marL="342900" indent="-228600">
              <a:lnSpc>
                <a:spcPct val="90000"/>
              </a:lnSpc>
              <a:buFont typeface="Arial" panose="020B0604020202020204" pitchFamily="34" charset="0"/>
              <a:buChar char="•"/>
            </a:pPr>
            <a:r>
              <a:rPr lang="en-US" sz="1400" dirty="0">
                <a:effectLst/>
              </a:rPr>
              <a:t>Table Creation: Within the newly created database, tables were set up using predefined structures to accommodate the various datasets.</a:t>
            </a:r>
          </a:p>
          <a:p>
            <a:pPr marL="342900" indent="-228600">
              <a:lnSpc>
                <a:spcPct val="90000"/>
              </a:lnSpc>
              <a:buFont typeface="Arial" panose="020B0604020202020204" pitchFamily="34" charset="0"/>
              <a:buChar char="•"/>
            </a:pPr>
            <a:r>
              <a:rPr lang="en-US" sz="1400" dirty="0">
                <a:effectLst/>
              </a:rPr>
              <a:t>Data Import: The CSV files were imported into their corresponding tables within the database, ensuring that the data was correctly formatted and organized.</a:t>
            </a:r>
          </a:p>
          <a:p>
            <a:pPr marL="342900" indent="-228600">
              <a:lnSpc>
                <a:spcPct val="90000"/>
              </a:lnSpc>
              <a:buFont typeface="Arial" panose="020B0604020202020204" pitchFamily="34" charset="0"/>
              <a:buChar char="•"/>
            </a:pPr>
            <a:r>
              <a:rPr lang="en-US" sz="1400" dirty="0">
                <a:effectLst/>
              </a:rPr>
              <a:t>Verification: Checks were performed to ensure that the imported data was accurate and complete.</a:t>
            </a:r>
          </a:p>
          <a:p>
            <a:pPr marL="342900" indent="-228600">
              <a:lnSpc>
                <a:spcPct val="90000"/>
              </a:lnSpc>
              <a:buFont typeface="Arial" panose="020B0604020202020204" pitchFamily="34" charset="0"/>
              <a:buChar char="•"/>
            </a:pPr>
            <a:r>
              <a:rPr lang="en-US" sz="1400" dirty="0">
                <a:effectLst/>
              </a:rPr>
              <a:t>Database Connectivity: An engine connection was established to the SQL database, allowing for seamless interaction and analysis of the data within </a:t>
            </a:r>
            <a:r>
              <a:rPr lang="en-US" sz="1400" dirty="0" err="1">
                <a:effectLst/>
              </a:rPr>
              <a:t>Jupyter</a:t>
            </a:r>
            <a:r>
              <a:rPr lang="en-US" sz="1400" dirty="0">
                <a:effectLst/>
              </a:rPr>
              <a:t> Notebook or other analysis tools.</a:t>
            </a:r>
          </a:p>
          <a:p>
            <a:pPr indent="-228600">
              <a:lnSpc>
                <a:spcPct val="90000"/>
              </a:lnSpc>
              <a:buFont typeface="Arial" panose="020B0604020202020204" pitchFamily="34" charset="0"/>
              <a:buChar char="•"/>
            </a:pPr>
            <a:endParaRPr lang="en-US" sz="1400" dirty="0"/>
          </a:p>
        </p:txBody>
      </p:sp>
      <p:cxnSp>
        <p:nvCxnSpPr>
          <p:cNvPr id="337" name="Straight Connector 33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Content Placeholder 28">
            <a:extLst>
              <a:ext uri="{FF2B5EF4-FFF2-40B4-BE49-F238E27FC236}">
                <a16:creationId xmlns:a16="http://schemas.microsoft.com/office/drawing/2014/main" id="{B2039D9D-A6C6-CD89-9FB2-0CAB5789B5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53" r="1938" b="2"/>
          <a:stretch/>
        </p:blipFill>
        <p:spPr>
          <a:xfrm>
            <a:off x="5263861" y="770889"/>
            <a:ext cx="6273249" cy="5486057"/>
          </a:xfrm>
          <a:prstGeom prst="rect">
            <a:avLst/>
          </a:prstGeom>
        </p:spPr>
      </p:pic>
      <p:grpSp>
        <p:nvGrpSpPr>
          <p:cNvPr id="338" name="Group 33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39"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0"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1"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791270560"/>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Neue Haas Grotesk Text Pro</vt:lpstr>
      <vt:lpstr>PunchcardVTI</vt:lpstr>
      <vt:lpstr>Exercise and Fitness Metrics: How to achieve your goals using data analytics</vt:lpstr>
      <vt:lpstr>Copyright Protections:</vt:lpstr>
      <vt:lpstr>Fair Use Analysis:  </vt:lpstr>
      <vt:lpstr>Data Collection: </vt:lpstr>
      <vt:lpstr>Project Proposal:</vt:lpstr>
      <vt:lpstr>Workflow</vt:lpstr>
      <vt:lpstr>Extraction</vt:lpstr>
      <vt:lpstr>Initial Data Retrieval   </vt:lpstr>
      <vt:lpstr>Ongoing Data Extraction</vt:lpstr>
      <vt:lpstr>Transform</vt:lpstr>
      <vt:lpstr>Data Integration, Normalization, and Analysis Pipeline</vt:lpstr>
      <vt:lpstr>Data Integration, Normalization, and Analysis Pipeline</vt:lpstr>
      <vt:lpstr>Load</vt:lpstr>
      <vt:lpstr>Importing, organizing, and storing</vt:lpstr>
      <vt:lpstr>Importing, organizing, and storing</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and Fitness Metrics: How to achieve your goals using data analytics</dc:title>
  <dc:creator>Carolina Ramos</dc:creator>
  <cp:lastModifiedBy>Carolina Ramos</cp:lastModifiedBy>
  <cp:revision>1</cp:revision>
  <dcterms:created xsi:type="dcterms:W3CDTF">2024-03-25T07:47:01Z</dcterms:created>
  <dcterms:modified xsi:type="dcterms:W3CDTF">2024-04-03T10:03:06Z</dcterms:modified>
</cp:coreProperties>
</file>