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BA361-751A-4BA8-8238-15E837932003}" v="11" dt="2024-03-28T09:03:26.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a Ramos" userId="98776216e67c81b9" providerId="LiveId" clId="{C91BA361-751A-4BA8-8238-15E837932003}"/>
    <pc:docChg chg="undo custSel addSld delSld modSld">
      <pc:chgData name="Carolina Ramos" userId="98776216e67c81b9" providerId="LiveId" clId="{C91BA361-751A-4BA8-8238-15E837932003}" dt="2024-03-28T09:25:16.710" v="192" actId="26606"/>
      <pc:docMkLst>
        <pc:docMk/>
      </pc:docMkLst>
      <pc:sldChg chg="addSp delSp modSp new mod setBg">
        <pc:chgData name="Carolina Ramos" userId="98776216e67c81b9" providerId="LiveId" clId="{C91BA361-751A-4BA8-8238-15E837932003}" dt="2024-03-25T10:08:54.425" v="38" actId="26606"/>
        <pc:sldMkLst>
          <pc:docMk/>
          <pc:sldMk cId="1495801793" sldId="272"/>
        </pc:sldMkLst>
        <pc:spChg chg="mod">
          <ac:chgData name="Carolina Ramos" userId="98776216e67c81b9" providerId="LiveId" clId="{C91BA361-751A-4BA8-8238-15E837932003}" dt="2024-03-25T10:08:54.425" v="38" actId="26606"/>
          <ac:spMkLst>
            <pc:docMk/>
            <pc:sldMk cId="1495801793" sldId="272"/>
            <ac:spMk id="2" creationId="{EE5F0F15-204D-2C30-0F9B-24B0941E356C}"/>
          </ac:spMkLst>
        </pc:spChg>
        <pc:spChg chg="mod">
          <ac:chgData name="Carolina Ramos" userId="98776216e67c81b9" providerId="LiveId" clId="{C91BA361-751A-4BA8-8238-15E837932003}" dt="2024-03-25T10:08:54.425" v="38" actId="26606"/>
          <ac:spMkLst>
            <pc:docMk/>
            <pc:sldMk cId="1495801793" sldId="272"/>
            <ac:spMk id="3" creationId="{C7300402-77E6-F599-B194-F0CB35540C54}"/>
          </ac:spMkLst>
        </pc:spChg>
        <pc:spChg chg="del mod">
          <ac:chgData name="Carolina Ramos" userId="98776216e67c81b9" providerId="LiveId" clId="{C91BA361-751A-4BA8-8238-15E837932003}" dt="2024-03-25T10:08:36.524" v="32" actId="931"/>
          <ac:spMkLst>
            <pc:docMk/>
            <pc:sldMk cId="1495801793" sldId="272"/>
            <ac:spMk id="4" creationId="{5E51B128-4AB3-9DBC-DF27-63ADE2C3DBD4}"/>
          </ac:spMkLst>
        </pc:spChg>
        <pc:spChg chg="add del">
          <ac:chgData name="Carolina Ramos" userId="98776216e67c81b9" providerId="LiveId" clId="{C91BA361-751A-4BA8-8238-15E837932003}" dt="2024-03-25T10:08:54.425" v="38" actId="26606"/>
          <ac:spMkLst>
            <pc:docMk/>
            <pc:sldMk cId="1495801793" sldId="272"/>
            <ac:spMk id="28" creationId="{4EFE82FE-7465-AE46-88DF-34D347E83B84}"/>
          </ac:spMkLst>
        </pc:spChg>
        <pc:spChg chg="add">
          <ac:chgData name="Carolina Ramos" userId="98776216e67c81b9" providerId="LiveId" clId="{C91BA361-751A-4BA8-8238-15E837932003}" dt="2024-03-25T10:08:54.425" v="38" actId="26606"/>
          <ac:spMkLst>
            <pc:docMk/>
            <pc:sldMk cId="1495801793" sldId="272"/>
            <ac:spMk id="58" creationId="{C7F2E4D6-EF46-1C43-8F3E-3620C3C83F36}"/>
          </ac:spMkLst>
        </pc:spChg>
        <pc:grpChg chg="add del">
          <ac:chgData name="Carolina Ramos" userId="98776216e67c81b9" providerId="LiveId" clId="{C91BA361-751A-4BA8-8238-15E837932003}" dt="2024-03-25T10:08:54.425" v="38" actId="26606"/>
          <ac:grpSpMkLst>
            <pc:docMk/>
            <pc:sldMk cId="1495801793" sldId="272"/>
            <ac:grpSpMk id="11" creationId="{F0CAFDA3-320A-C24D-A7A1-20C1267EC987}"/>
          </ac:grpSpMkLst>
        </pc:grpChg>
        <pc:grpChg chg="add del">
          <ac:chgData name="Carolina Ramos" userId="98776216e67c81b9" providerId="LiveId" clId="{C91BA361-751A-4BA8-8238-15E837932003}" dt="2024-03-25T10:08:54.425" v="38" actId="26606"/>
          <ac:grpSpMkLst>
            <pc:docMk/>
            <pc:sldMk cId="1495801793" sldId="272"/>
            <ac:grpSpMk id="30" creationId="{1B5E71B3-7269-894E-A00B-31D341365FC9}"/>
          </ac:grpSpMkLst>
        </pc:grpChg>
        <pc:grpChg chg="add">
          <ac:chgData name="Carolina Ramos" userId="98776216e67c81b9" providerId="LiveId" clId="{C91BA361-751A-4BA8-8238-15E837932003}" dt="2024-03-25T10:08:54.425" v="38" actId="26606"/>
          <ac:grpSpMkLst>
            <pc:docMk/>
            <pc:sldMk cId="1495801793" sldId="272"/>
            <ac:grpSpMk id="41" creationId="{F0CAFDA3-320A-C24D-A7A1-20C1267EC987}"/>
          </ac:grpSpMkLst>
        </pc:grpChg>
        <pc:grpChg chg="add">
          <ac:chgData name="Carolina Ramos" userId="98776216e67c81b9" providerId="LiveId" clId="{C91BA361-751A-4BA8-8238-15E837932003}" dt="2024-03-25T10:08:54.425" v="38" actId="26606"/>
          <ac:grpSpMkLst>
            <pc:docMk/>
            <pc:sldMk cId="1495801793" sldId="272"/>
            <ac:grpSpMk id="60" creationId="{05ADD15B-C747-D340-BF8A-A1DD2A6A9324}"/>
          </ac:grpSpMkLst>
        </pc:grpChg>
        <pc:picChg chg="add mod">
          <ac:chgData name="Carolina Ramos" userId="98776216e67c81b9" providerId="LiveId" clId="{C91BA361-751A-4BA8-8238-15E837932003}" dt="2024-03-25T10:08:54.425" v="38" actId="26606"/>
          <ac:picMkLst>
            <pc:docMk/>
            <pc:sldMk cId="1495801793" sldId="272"/>
            <ac:picMk id="6" creationId="{8220DDB1-117C-053D-FCB8-ED1A1E939335}"/>
          </ac:picMkLst>
        </pc:picChg>
        <pc:cxnChg chg="add del">
          <ac:chgData name="Carolina Ramos" userId="98776216e67c81b9" providerId="LiveId" clId="{C91BA361-751A-4BA8-8238-15E837932003}" dt="2024-03-25T10:08:54.425" v="38" actId="26606"/>
          <ac:cxnSpMkLst>
            <pc:docMk/>
            <pc:sldMk cId="1495801793" sldId="272"/>
            <ac:cxnSpMk id="26" creationId="{8231D73A-BA91-794F-8C09-4F4B41A6D08B}"/>
          </ac:cxnSpMkLst>
        </pc:cxnChg>
        <pc:cxnChg chg="add del">
          <ac:chgData name="Carolina Ramos" userId="98776216e67c81b9" providerId="LiveId" clId="{C91BA361-751A-4BA8-8238-15E837932003}" dt="2024-03-25T10:08:54.425" v="38" actId="26606"/>
          <ac:cxnSpMkLst>
            <pc:docMk/>
            <pc:sldMk cId="1495801793" sldId="272"/>
            <ac:cxnSpMk id="36" creationId="{A0A01F17-907D-3541-BBAF-A33828880DCE}"/>
          </ac:cxnSpMkLst>
        </pc:cxnChg>
        <pc:cxnChg chg="add">
          <ac:chgData name="Carolina Ramos" userId="98776216e67c81b9" providerId="LiveId" clId="{C91BA361-751A-4BA8-8238-15E837932003}" dt="2024-03-25T10:08:54.425" v="38" actId="26606"/>
          <ac:cxnSpMkLst>
            <pc:docMk/>
            <pc:sldMk cId="1495801793" sldId="272"/>
            <ac:cxnSpMk id="56" creationId="{8231D73A-BA91-794F-8C09-4F4B41A6D08B}"/>
          </ac:cxnSpMkLst>
        </pc:cxnChg>
        <pc:cxnChg chg="add">
          <ac:chgData name="Carolina Ramos" userId="98776216e67c81b9" providerId="LiveId" clId="{C91BA361-751A-4BA8-8238-15E837932003}" dt="2024-03-25T10:08:54.425" v="38" actId="26606"/>
          <ac:cxnSpMkLst>
            <pc:docMk/>
            <pc:sldMk cId="1495801793" sldId="272"/>
            <ac:cxnSpMk id="66" creationId="{1FE039F1-6D47-C642-B506-452A83B0AB11}"/>
          </ac:cxnSpMkLst>
        </pc:cxnChg>
      </pc:sldChg>
      <pc:sldChg chg="addSp delSp modSp new mod setBg">
        <pc:chgData name="Carolina Ramos" userId="98776216e67c81b9" providerId="LiveId" clId="{C91BA361-751A-4BA8-8238-15E837932003}" dt="2024-03-28T08:52:52.022" v="109" actId="26606"/>
        <pc:sldMkLst>
          <pc:docMk/>
          <pc:sldMk cId="2696756864" sldId="273"/>
        </pc:sldMkLst>
        <pc:spChg chg="mod">
          <ac:chgData name="Carolina Ramos" userId="98776216e67c81b9" providerId="LiveId" clId="{C91BA361-751A-4BA8-8238-15E837932003}" dt="2024-03-28T08:52:52.022" v="109" actId="26606"/>
          <ac:spMkLst>
            <pc:docMk/>
            <pc:sldMk cId="2696756864" sldId="273"/>
            <ac:spMk id="2" creationId="{4DBF7739-402A-0101-CE08-D8CF5AA56EF0}"/>
          </ac:spMkLst>
        </pc:spChg>
        <pc:spChg chg="del">
          <ac:chgData name="Carolina Ramos" userId="98776216e67c81b9" providerId="LiveId" clId="{C91BA361-751A-4BA8-8238-15E837932003}" dt="2024-03-28T08:49:19.352" v="92" actId="931"/>
          <ac:spMkLst>
            <pc:docMk/>
            <pc:sldMk cId="2696756864" sldId="273"/>
            <ac:spMk id="3" creationId="{2E981BAD-733A-BF7A-8131-1A0CD3596D75}"/>
          </ac:spMkLst>
        </pc:spChg>
        <pc:spChg chg="mod">
          <ac:chgData name="Carolina Ramos" userId="98776216e67c81b9" providerId="LiveId" clId="{C91BA361-751A-4BA8-8238-15E837932003}" dt="2024-03-28T08:52:52.022" v="109" actId="26606"/>
          <ac:spMkLst>
            <pc:docMk/>
            <pc:sldMk cId="2696756864" sldId="273"/>
            <ac:spMk id="4" creationId="{CB0ED498-2603-BA98-E2D0-0EFD8E0E6D4A}"/>
          </ac:spMkLst>
        </pc:spChg>
        <pc:spChg chg="add del">
          <ac:chgData name="Carolina Ramos" userId="98776216e67c81b9" providerId="LiveId" clId="{C91BA361-751A-4BA8-8238-15E837932003}" dt="2024-03-28T08:52:52.022" v="109" actId="26606"/>
          <ac:spMkLst>
            <pc:docMk/>
            <pc:sldMk cId="2696756864" sldId="273"/>
            <ac:spMk id="28" creationId="{C7F2E4D6-EF46-1C43-8F3E-3620C3C83F36}"/>
          </ac:spMkLst>
        </pc:spChg>
        <pc:spChg chg="add del">
          <ac:chgData name="Carolina Ramos" userId="98776216e67c81b9" providerId="LiveId" clId="{C91BA361-751A-4BA8-8238-15E837932003}" dt="2024-03-28T08:52:21.602" v="98" actId="26606"/>
          <ac:spMkLst>
            <pc:docMk/>
            <pc:sldMk cId="2696756864" sldId="273"/>
            <ac:spMk id="58" creationId="{4EFE82FE-7465-AE46-88DF-34D347E83B84}"/>
          </ac:spMkLst>
        </pc:spChg>
        <pc:spChg chg="add del">
          <ac:chgData name="Carolina Ramos" userId="98776216e67c81b9" providerId="LiveId" clId="{C91BA361-751A-4BA8-8238-15E837932003}" dt="2024-03-28T08:52:23.608" v="100" actId="26606"/>
          <ac:spMkLst>
            <pc:docMk/>
            <pc:sldMk cId="2696756864" sldId="273"/>
            <ac:spMk id="83" creationId="{C7F2E4D6-EF46-1C43-8F3E-3620C3C83F36}"/>
          </ac:spMkLst>
        </pc:spChg>
        <pc:spChg chg="add del">
          <ac:chgData name="Carolina Ramos" userId="98776216e67c81b9" providerId="LiveId" clId="{C91BA361-751A-4BA8-8238-15E837932003}" dt="2024-03-28T08:52:26.872" v="102" actId="26606"/>
          <ac:spMkLst>
            <pc:docMk/>
            <pc:sldMk cId="2696756864" sldId="273"/>
            <ac:spMk id="93" creationId="{4EFE82FE-7465-AE46-88DF-34D347E83B84}"/>
          </ac:spMkLst>
        </pc:spChg>
        <pc:spChg chg="add del">
          <ac:chgData name="Carolina Ramos" userId="98776216e67c81b9" providerId="LiveId" clId="{C91BA361-751A-4BA8-8238-15E837932003}" dt="2024-03-28T08:52:28.571" v="104" actId="26606"/>
          <ac:spMkLst>
            <pc:docMk/>
            <pc:sldMk cId="2696756864" sldId="273"/>
            <ac:spMk id="112" creationId="{C7F2E4D6-EF46-1C43-8F3E-3620C3C83F36}"/>
          </ac:spMkLst>
        </pc:spChg>
        <pc:spChg chg="add del">
          <ac:chgData name="Carolina Ramos" userId="98776216e67c81b9" providerId="LiveId" clId="{C91BA361-751A-4BA8-8238-15E837932003}" dt="2024-03-28T08:52:50.600" v="106" actId="26606"/>
          <ac:spMkLst>
            <pc:docMk/>
            <pc:sldMk cId="2696756864" sldId="273"/>
            <ac:spMk id="122" creationId="{C7F2E4D6-EF46-1C43-8F3E-3620C3C83F36}"/>
          </ac:spMkLst>
        </pc:spChg>
        <pc:spChg chg="add del">
          <ac:chgData name="Carolina Ramos" userId="98776216e67c81b9" providerId="LiveId" clId="{C91BA361-751A-4BA8-8238-15E837932003}" dt="2024-03-28T08:52:52.006" v="108" actId="26606"/>
          <ac:spMkLst>
            <pc:docMk/>
            <pc:sldMk cId="2696756864" sldId="273"/>
            <ac:spMk id="141" creationId="{C7F2E4D6-EF46-1C43-8F3E-3620C3C83F36}"/>
          </ac:spMkLst>
        </pc:spChg>
        <pc:spChg chg="add">
          <ac:chgData name="Carolina Ramos" userId="98776216e67c81b9" providerId="LiveId" clId="{C91BA361-751A-4BA8-8238-15E837932003}" dt="2024-03-28T08:52:52.022" v="109" actId="26606"/>
          <ac:spMkLst>
            <pc:docMk/>
            <pc:sldMk cId="2696756864" sldId="273"/>
            <ac:spMk id="150" creationId="{4EFE82FE-7465-AE46-88DF-34D347E83B84}"/>
          </ac:spMkLst>
        </pc:spChg>
        <pc:grpChg chg="add del">
          <ac:chgData name="Carolina Ramos" userId="98776216e67c81b9" providerId="LiveId" clId="{C91BA361-751A-4BA8-8238-15E837932003}" dt="2024-03-28T08:52:52.022" v="109" actId="26606"/>
          <ac:grpSpMkLst>
            <pc:docMk/>
            <pc:sldMk cId="2696756864" sldId="273"/>
            <ac:grpSpMk id="11" creationId="{F0CAFDA3-320A-C24D-A7A1-20C1267EC987}"/>
          </ac:grpSpMkLst>
        </pc:grpChg>
        <pc:grpChg chg="add del">
          <ac:chgData name="Carolina Ramos" userId="98776216e67c81b9" providerId="LiveId" clId="{C91BA361-751A-4BA8-8238-15E837932003}" dt="2024-03-28T08:52:52.022" v="109" actId="26606"/>
          <ac:grpSpMkLst>
            <pc:docMk/>
            <pc:sldMk cId="2696756864" sldId="273"/>
            <ac:grpSpMk id="30" creationId="{8E67A6F5-F47F-BD4C-9336-30E0A60EB961}"/>
          </ac:grpSpMkLst>
        </pc:grpChg>
        <pc:grpChg chg="add del">
          <ac:chgData name="Carolina Ramos" userId="98776216e67c81b9" providerId="LiveId" clId="{C91BA361-751A-4BA8-8238-15E837932003}" dt="2024-03-28T08:52:21.602" v="98" actId="26606"/>
          <ac:grpSpMkLst>
            <pc:docMk/>
            <pc:sldMk cId="2696756864" sldId="273"/>
            <ac:grpSpMk id="41" creationId="{F0CAFDA3-320A-C24D-A7A1-20C1267EC987}"/>
          </ac:grpSpMkLst>
        </pc:grpChg>
        <pc:grpChg chg="add del">
          <ac:chgData name="Carolina Ramos" userId="98776216e67c81b9" providerId="LiveId" clId="{C91BA361-751A-4BA8-8238-15E837932003}" dt="2024-03-28T08:52:21.602" v="98" actId="26606"/>
          <ac:grpSpMkLst>
            <pc:docMk/>
            <pc:sldMk cId="2696756864" sldId="273"/>
            <ac:grpSpMk id="60" creationId="{1B5E71B3-7269-894E-A00B-31D341365FC9}"/>
          </ac:grpSpMkLst>
        </pc:grpChg>
        <pc:grpChg chg="add del">
          <ac:chgData name="Carolina Ramos" userId="98776216e67c81b9" providerId="LiveId" clId="{C91BA361-751A-4BA8-8238-15E837932003}" dt="2024-03-28T08:52:50.600" v="106" actId="26606"/>
          <ac:grpSpMkLst>
            <pc:docMk/>
            <pc:sldMk cId="2696756864" sldId="273"/>
            <ac:grpSpMk id="62" creationId="{2ACBB827-9A2D-D449-9686-F47D2A20EFE1}"/>
          </ac:grpSpMkLst>
        </pc:grpChg>
        <pc:grpChg chg="add del">
          <ac:chgData name="Carolina Ramos" userId="98776216e67c81b9" providerId="LiveId" clId="{C91BA361-751A-4BA8-8238-15E837932003}" dt="2024-03-28T08:52:23.608" v="100" actId="26606"/>
          <ac:grpSpMkLst>
            <pc:docMk/>
            <pc:sldMk cId="2696756864" sldId="273"/>
            <ac:grpSpMk id="68" creationId="{F0CAFDA3-320A-C24D-A7A1-20C1267EC987}"/>
          </ac:grpSpMkLst>
        </pc:grpChg>
        <pc:grpChg chg="add del">
          <ac:chgData name="Carolina Ramos" userId="98776216e67c81b9" providerId="LiveId" clId="{C91BA361-751A-4BA8-8238-15E837932003}" dt="2024-03-28T08:52:23.608" v="100" actId="26606"/>
          <ac:grpSpMkLst>
            <pc:docMk/>
            <pc:sldMk cId="2696756864" sldId="273"/>
            <ac:grpSpMk id="84" creationId="{8E67A6F5-F47F-BD4C-9336-30E0A60EB961}"/>
          </ac:grpSpMkLst>
        </pc:grpChg>
        <pc:grpChg chg="add del">
          <ac:chgData name="Carolina Ramos" userId="98776216e67c81b9" providerId="LiveId" clId="{C91BA361-751A-4BA8-8238-15E837932003}" dt="2024-03-28T08:52:26.872" v="102" actId="26606"/>
          <ac:grpSpMkLst>
            <pc:docMk/>
            <pc:sldMk cId="2696756864" sldId="273"/>
            <ac:grpSpMk id="91" creationId="{F0CAFDA3-320A-C24D-A7A1-20C1267EC987}"/>
          </ac:grpSpMkLst>
        </pc:grpChg>
        <pc:grpChg chg="add del">
          <ac:chgData name="Carolina Ramos" userId="98776216e67c81b9" providerId="LiveId" clId="{C91BA361-751A-4BA8-8238-15E837932003}" dt="2024-03-28T08:52:26.872" v="102" actId="26606"/>
          <ac:grpSpMkLst>
            <pc:docMk/>
            <pc:sldMk cId="2696756864" sldId="273"/>
            <ac:grpSpMk id="94" creationId="{1B5E71B3-7269-894E-A00B-31D341365FC9}"/>
          </ac:grpSpMkLst>
        </pc:grpChg>
        <pc:grpChg chg="add del">
          <ac:chgData name="Carolina Ramos" userId="98776216e67c81b9" providerId="LiveId" clId="{C91BA361-751A-4BA8-8238-15E837932003}" dt="2024-03-28T08:52:28.571" v="104" actId="26606"/>
          <ac:grpSpMkLst>
            <pc:docMk/>
            <pc:sldMk cId="2696756864" sldId="273"/>
            <ac:grpSpMk id="97" creationId="{F0CAFDA3-320A-C24D-A7A1-20C1267EC987}"/>
          </ac:grpSpMkLst>
        </pc:grpChg>
        <pc:grpChg chg="add del">
          <ac:chgData name="Carolina Ramos" userId="98776216e67c81b9" providerId="LiveId" clId="{C91BA361-751A-4BA8-8238-15E837932003}" dt="2024-03-28T08:52:28.571" v="104" actId="26606"/>
          <ac:grpSpMkLst>
            <pc:docMk/>
            <pc:sldMk cId="2696756864" sldId="273"/>
            <ac:grpSpMk id="113" creationId="{7A00BDF4-7643-A942-A588-F24E4E09AADE}"/>
          </ac:grpSpMkLst>
        </pc:grpChg>
        <pc:grpChg chg="add del">
          <ac:chgData name="Carolina Ramos" userId="98776216e67c81b9" providerId="LiveId" clId="{C91BA361-751A-4BA8-8238-15E837932003}" dt="2024-03-28T08:52:50.600" v="106" actId="26606"/>
          <ac:grpSpMkLst>
            <pc:docMk/>
            <pc:sldMk cId="2696756864" sldId="273"/>
            <ac:grpSpMk id="120" creationId="{F0CAFDA3-320A-C24D-A7A1-20C1267EC987}"/>
          </ac:grpSpMkLst>
        </pc:grpChg>
        <pc:grpChg chg="add del">
          <ac:chgData name="Carolina Ramos" userId="98776216e67c81b9" providerId="LiveId" clId="{C91BA361-751A-4BA8-8238-15E837932003}" dt="2024-03-28T08:52:52.006" v="108" actId="26606"/>
          <ac:grpSpMkLst>
            <pc:docMk/>
            <pc:sldMk cId="2696756864" sldId="273"/>
            <ac:grpSpMk id="126" creationId="{F0CAFDA3-320A-C24D-A7A1-20C1267EC987}"/>
          </ac:grpSpMkLst>
        </pc:grpChg>
        <pc:grpChg chg="add del">
          <ac:chgData name="Carolina Ramos" userId="98776216e67c81b9" providerId="LiveId" clId="{C91BA361-751A-4BA8-8238-15E837932003}" dt="2024-03-28T08:52:52.006" v="108" actId="26606"/>
          <ac:grpSpMkLst>
            <pc:docMk/>
            <pc:sldMk cId="2696756864" sldId="273"/>
            <ac:grpSpMk id="142" creationId="{8E67A6F5-F47F-BD4C-9336-30E0A60EB961}"/>
          </ac:grpSpMkLst>
        </pc:grpChg>
        <pc:grpChg chg="add">
          <ac:chgData name="Carolina Ramos" userId="98776216e67c81b9" providerId="LiveId" clId="{C91BA361-751A-4BA8-8238-15E837932003}" dt="2024-03-28T08:52:52.022" v="109" actId="26606"/>
          <ac:grpSpMkLst>
            <pc:docMk/>
            <pc:sldMk cId="2696756864" sldId="273"/>
            <ac:grpSpMk id="148" creationId="{F0CAFDA3-320A-C24D-A7A1-20C1267EC987}"/>
          </ac:grpSpMkLst>
        </pc:grpChg>
        <pc:grpChg chg="add">
          <ac:chgData name="Carolina Ramos" userId="98776216e67c81b9" providerId="LiveId" clId="{C91BA361-751A-4BA8-8238-15E837932003}" dt="2024-03-28T08:52:52.022" v="109" actId="26606"/>
          <ac:grpSpMkLst>
            <pc:docMk/>
            <pc:sldMk cId="2696756864" sldId="273"/>
            <ac:grpSpMk id="151" creationId="{1B5E71B3-7269-894E-A00B-31D341365FC9}"/>
          </ac:grpSpMkLst>
        </pc:grpChg>
        <pc:picChg chg="add mod ord">
          <ac:chgData name="Carolina Ramos" userId="98776216e67c81b9" providerId="LiveId" clId="{C91BA361-751A-4BA8-8238-15E837932003}" dt="2024-03-28T08:52:52.022" v="109" actId="26606"/>
          <ac:picMkLst>
            <pc:docMk/>
            <pc:sldMk cId="2696756864" sldId="273"/>
            <ac:picMk id="6" creationId="{0E71576C-DFD4-920F-48A2-DB901911B213}"/>
          </ac:picMkLst>
        </pc:picChg>
        <pc:cxnChg chg="add del">
          <ac:chgData name="Carolina Ramos" userId="98776216e67c81b9" providerId="LiveId" clId="{C91BA361-751A-4BA8-8238-15E837932003}" dt="2024-03-28T08:52:52.022" v="109" actId="26606"/>
          <ac:cxnSpMkLst>
            <pc:docMk/>
            <pc:sldMk cId="2696756864" sldId="273"/>
            <ac:cxnSpMk id="26" creationId="{8231D73A-BA91-794F-8C09-4F4B41A6D08B}"/>
          </ac:cxnSpMkLst>
        </pc:cxnChg>
        <pc:cxnChg chg="add del">
          <ac:chgData name="Carolina Ramos" userId="98776216e67c81b9" providerId="LiveId" clId="{C91BA361-751A-4BA8-8238-15E837932003}" dt="2024-03-28T08:52:52.022" v="109" actId="26606"/>
          <ac:cxnSpMkLst>
            <pc:docMk/>
            <pc:sldMk cId="2696756864" sldId="273"/>
            <ac:cxnSpMk id="36" creationId="{BF3CF3DF-4809-5B42-9F22-981391379297}"/>
          </ac:cxnSpMkLst>
        </pc:cxnChg>
        <pc:cxnChg chg="add del">
          <ac:chgData name="Carolina Ramos" userId="98776216e67c81b9" providerId="LiveId" clId="{C91BA361-751A-4BA8-8238-15E837932003}" dt="2024-03-28T08:52:21.602" v="98" actId="26606"/>
          <ac:cxnSpMkLst>
            <pc:docMk/>
            <pc:sldMk cId="2696756864" sldId="273"/>
            <ac:cxnSpMk id="56" creationId="{8231D73A-BA91-794F-8C09-4F4B41A6D08B}"/>
          </ac:cxnSpMkLst>
        </pc:cxnChg>
        <pc:cxnChg chg="add del">
          <ac:chgData name="Carolina Ramos" userId="98776216e67c81b9" providerId="LiveId" clId="{C91BA361-751A-4BA8-8238-15E837932003}" dt="2024-03-28T08:52:21.602" v="98" actId="26606"/>
          <ac:cxnSpMkLst>
            <pc:docMk/>
            <pc:sldMk cId="2696756864" sldId="273"/>
            <ac:cxnSpMk id="66" creationId="{EEA70831-9A8D-3B4D-8EA5-EE32F93E94E9}"/>
          </ac:cxnSpMkLst>
        </pc:cxnChg>
        <pc:cxnChg chg="add del">
          <ac:chgData name="Carolina Ramos" userId="98776216e67c81b9" providerId="LiveId" clId="{C91BA361-751A-4BA8-8238-15E837932003}" dt="2024-03-28T08:52:23.608" v="100" actId="26606"/>
          <ac:cxnSpMkLst>
            <pc:docMk/>
            <pc:sldMk cId="2696756864" sldId="273"/>
            <ac:cxnSpMk id="82" creationId="{8231D73A-BA91-794F-8C09-4F4B41A6D08B}"/>
          </ac:cxnSpMkLst>
        </pc:cxnChg>
        <pc:cxnChg chg="add del">
          <ac:chgData name="Carolina Ramos" userId="98776216e67c81b9" providerId="LiveId" clId="{C91BA361-751A-4BA8-8238-15E837932003}" dt="2024-03-28T08:52:23.608" v="100" actId="26606"/>
          <ac:cxnSpMkLst>
            <pc:docMk/>
            <pc:sldMk cId="2696756864" sldId="273"/>
            <ac:cxnSpMk id="89" creationId="{BF3CF3DF-4809-5B42-9F22-981391379297}"/>
          </ac:cxnSpMkLst>
        </pc:cxnChg>
        <pc:cxnChg chg="add del">
          <ac:chgData name="Carolina Ramos" userId="98776216e67c81b9" providerId="LiveId" clId="{C91BA361-751A-4BA8-8238-15E837932003}" dt="2024-03-28T08:52:26.872" v="102" actId="26606"/>
          <ac:cxnSpMkLst>
            <pc:docMk/>
            <pc:sldMk cId="2696756864" sldId="273"/>
            <ac:cxnSpMk id="92" creationId="{8231D73A-BA91-794F-8C09-4F4B41A6D08B}"/>
          </ac:cxnSpMkLst>
        </pc:cxnChg>
        <pc:cxnChg chg="add del">
          <ac:chgData name="Carolina Ramos" userId="98776216e67c81b9" providerId="LiveId" clId="{C91BA361-751A-4BA8-8238-15E837932003}" dt="2024-03-28T08:52:26.872" v="102" actId="26606"/>
          <ac:cxnSpMkLst>
            <pc:docMk/>
            <pc:sldMk cId="2696756864" sldId="273"/>
            <ac:cxnSpMk id="95" creationId="{EEA70831-9A8D-3B4D-8EA5-EE32F93E94E9}"/>
          </ac:cxnSpMkLst>
        </pc:cxnChg>
        <pc:cxnChg chg="add del">
          <ac:chgData name="Carolina Ramos" userId="98776216e67c81b9" providerId="LiveId" clId="{C91BA361-751A-4BA8-8238-15E837932003}" dt="2024-03-28T08:52:28.571" v="104" actId="26606"/>
          <ac:cxnSpMkLst>
            <pc:docMk/>
            <pc:sldMk cId="2696756864" sldId="273"/>
            <ac:cxnSpMk id="111" creationId="{8231D73A-BA91-794F-8C09-4F4B41A6D08B}"/>
          </ac:cxnSpMkLst>
        </pc:cxnChg>
        <pc:cxnChg chg="add del">
          <ac:chgData name="Carolina Ramos" userId="98776216e67c81b9" providerId="LiveId" clId="{C91BA361-751A-4BA8-8238-15E837932003}" dt="2024-03-28T08:52:28.571" v="104" actId="26606"/>
          <ac:cxnSpMkLst>
            <pc:docMk/>
            <pc:sldMk cId="2696756864" sldId="273"/>
            <ac:cxnSpMk id="118" creationId="{BF3CF3DF-4809-5B42-9F22-981391379297}"/>
          </ac:cxnSpMkLst>
        </pc:cxnChg>
        <pc:cxnChg chg="add del">
          <ac:chgData name="Carolina Ramos" userId="98776216e67c81b9" providerId="LiveId" clId="{C91BA361-751A-4BA8-8238-15E837932003}" dt="2024-03-28T08:52:50.600" v="106" actId="26606"/>
          <ac:cxnSpMkLst>
            <pc:docMk/>
            <pc:sldMk cId="2696756864" sldId="273"/>
            <ac:cxnSpMk id="121" creationId="{8231D73A-BA91-794F-8C09-4F4B41A6D08B}"/>
          </ac:cxnSpMkLst>
        </pc:cxnChg>
        <pc:cxnChg chg="add del">
          <ac:chgData name="Carolina Ramos" userId="98776216e67c81b9" providerId="LiveId" clId="{C91BA361-751A-4BA8-8238-15E837932003}" dt="2024-03-28T08:52:50.600" v="106" actId="26606"/>
          <ac:cxnSpMkLst>
            <pc:docMk/>
            <pc:sldMk cId="2696756864" sldId="273"/>
            <ac:cxnSpMk id="123" creationId="{BF3CF3DF-4809-5B42-9F22-981391379297}"/>
          </ac:cxnSpMkLst>
        </pc:cxnChg>
        <pc:cxnChg chg="add del">
          <ac:chgData name="Carolina Ramos" userId="98776216e67c81b9" providerId="LiveId" clId="{C91BA361-751A-4BA8-8238-15E837932003}" dt="2024-03-28T08:52:52.006" v="108" actId="26606"/>
          <ac:cxnSpMkLst>
            <pc:docMk/>
            <pc:sldMk cId="2696756864" sldId="273"/>
            <ac:cxnSpMk id="140" creationId="{8231D73A-BA91-794F-8C09-4F4B41A6D08B}"/>
          </ac:cxnSpMkLst>
        </pc:cxnChg>
        <pc:cxnChg chg="add del">
          <ac:chgData name="Carolina Ramos" userId="98776216e67c81b9" providerId="LiveId" clId="{C91BA361-751A-4BA8-8238-15E837932003}" dt="2024-03-28T08:52:52.006" v="108" actId="26606"/>
          <ac:cxnSpMkLst>
            <pc:docMk/>
            <pc:sldMk cId="2696756864" sldId="273"/>
            <ac:cxnSpMk id="146" creationId="{BF3CF3DF-4809-5B42-9F22-981391379297}"/>
          </ac:cxnSpMkLst>
        </pc:cxnChg>
        <pc:cxnChg chg="add">
          <ac:chgData name="Carolina Ramos" userId="98776216e67c81b9" providerId="LiveId" clId="{C91BA361-751A-4BA8-8238-15E837932003}" dt="2024-03-28T08:52:52.022" v="109" actId="26606"/>
          <ac:cxnSpMkLst>
            <pc:docMk/>
            <pc:sldMk cId="2696756864" sldId="273"/>
            <ac:cxnSpMk id="149" creationId="{8231D73A-BA91-794F-8C09-4F4B41A6D08B}"/>
          </ac:cxnSpMkLst>
        </pc:cxnChg>
        <pc:cxnChg chg="add">
          <ac:chgData name="Carolina Ramos" userId="98776216e67c81b9" providerId="LiveId" clId="{C91BA361-751A-4BA8-8238-15E837932003}" dt="2024-03-28T08:52:52.022" v="109" actId="26606"/>
          <ac:cxnSpMkLst>
            <pc:docMk/>
            <pc:sldMk cId="2696756864" sldId="273"/>
            <ac:cxnSpMk id="154" creationId="{EEA70831-9A8D-3B4D-8EA5-EE32F93E94E9}"/>
          </ac:cxnSpMkLst>
        </pc:cxnChg>
      </pc:sldChg>
      <pc:sldChg chg="addSp delSp modSp new del mod setBg delDesignElem chgLayout">
        <pc:chgData name="Carolina Ramos" userId="98776216e67c81b9" providerId="LiveId" clId="{C91BA361-751A-4BA8-8238-15E837932003}" dt="2024-03-28T09:01:10.833" v="157" actId="2696"/>
        <pc:sldMkLst>
          <pc:docMk/>
          <pc:sldMk cId="1940220566" sldId="274"/>
        </pc:sldMkLst>
        <pc:spChg chg="mod ord">
          <ac:chgData name="Carolina Ramos" userId="98776216e67c81b9" providerId="LiveId" clId="{C91BA361-751A-4BA8-8238-15E837932003}" dt="2024-03-28T09:00:32.063" v="154" actId="700"/>
          <ac:spMkLst>
            <pc:docMk/>
            <pc:sldMk cId="1940220566" sldId="274"/>
            <ac:spMk id="2" creationId="{7D1AF0C3-B71F-C2C1-8EE8-B35A8AA0607E}"/>
          </ac:spMkLst>
        </pc:spChg>
        <pc:spChg chg="del">
          <ac:chgData name="Carolina Ramos" userId="98776216e67c81b9" providerId="LiveId" clId="{C91BA361-751A-4BA8-8238-15E837932003}" dt="2024-03-28T08:59:52.277" v="147"/>
          <ac:spMkLst>
            <pc:docMk/>
            <pc:sldMk cId="1940220566" sldId="274"/>
            <ac:spMk id="3" creationId="{F54133DE-2CD1-594B-B1B3-BD9D5A51BF76}"/>
          </ac:spMkLst>
        </pc:spChg>
        <pc:spChg chg="del">
          <ac:chgData name="Carolina Ramos" userId="98776216e67c81b9" providerId="LiveId" clId="{C91BA361-751A-4BA8-8238-15E837932003}" dt="2024-03-28T08:59:38.762" v="145"/>
          <ac:spMkLst>
            <pc:docMk/>
            <pc:sldMk cId="1940220566" sldId="274"/>
            <ac:spMk id="4" creationId="{710B2DA3-BB53-7584-F3A8-84B16B1ADC21}"/>
          </ac:spMkLst>
        </pc:spChg>
        <pc:spChg chg="add mod">
          <ac:chgData name="Carolina Ramos" userId="98776216e67c81b9" providerId="LiveId" clId="{C91BA361-751A-4BA8-8238-15E837932003}" dt="2024-03-28T08:59:56.522" v="148" actId="26606"/>
          <ac:spMkLst>
            <pc:docMk/>
            <pc:sldMk cId="1940220566" sldId="274"/>
            <ac:spMk id="5" creationId="{0DD5C176-D1B7-2B69-9902-8725757AF8F8}"/>
          </ac:spMkLst>
        </pc:spChg>
        <pc:spChg chg="add mod">
          <ac:chgData name="Carolina Ramos" userId="98776216e67c81b9" providerId="LiveId" clId="{C91BA361-751A-4BA8-8238-15E837932003}" dt="2024-03-28T09:00:54.715" v="156" actId="1076"/>
          <ac:spMkLst>
            <pc:docMk/>
            <pc:sldMk cId="1940220566" sldId="274"/>
            <ac:spMk id="6" creationId="{76551A76-6B54-8A3C-4785-A10E502179C3}"/>
          </ac:spMkLst>
        </pc:spChg>
        <pc:spChg chg="add mod ord">
          <ac:chgData name="Carolina Ramos" userId="98776216e67c81b9" providerId="LiveId" clId="{C91BA361-751A-4BA8-8238-15E837932003}" dt="2024-03-28T09:00:32.063" v="154" actId="700"/>
          <ac:spMkLst>
            <pc:docMk/>
            <pc:sldMk cId="1940220566" sldId="274"/>
            <ac:spMk id="7" creationId="{8AF94A22-E2D8-A9BB-398E-FE1AA7043B4E}"/>
          </ac:spMkLst>
        </pc:spChg>
        <pc:spChg chg="add mod ord">
          <ac:chgData name="Carolina Ramos" userId="98776216e67c81b9" providerId="LiveId" clId="{C91BA361-751A-4BA8-8238-15E837932003}" dt="2024-03-28T09:00:32.063" v="154" actId="700"/>
          <ac:spMkLst>
            <pc:docMk/>
            <pc:sldMk cId="1940220566" sldId="274"/>
            <ac:spMk id="8" creationId="{448BD384-9726-4924-BE6E-766C3213E00E}"/>
          </ac:spMkLst>
        </pc:spChg>
        <pc:spChg chg="add del">
          <ac:chgData name="Carolina Ramos" userId="98776216e67c81b9" providerId="LiveId" clId="{C91BA361-751A-4BA8-8238-15E837932003}" dt="2024-03-28T09:00:32.063" v="154" actId="700"/>
          <ac:spMkLst>
            <pc:docMk/>
            <pc:sldMk cId="1940220566" sldId="274"/>
            <ac:spMk id="28" creationId="{C7F2E4D6-EF46-1C43-8F3E-3620C3C83F36}"/>
          </ac:spMkLst>
        </pc:spChg>
        <pc:grpChg chg="add del">
          <ac:chgData name="Carolina Ramos" userId="98776216e67c81b9" providerId="LiveId" clId="{C91BA361-751A-4BA8-8238-15E837932003}" dt="2024-03-28T09:00:32.063" v="154" actId="700"/>
          <ac:grpSpMkLst>
            <pc:docMk/>
            <pc:sldMk cId="1940220566" sldId="274"/>
            <ac:grpSpMk id="11" creationId="{F0CAFDA3-320A-C24D-A7A1-20C1267EC987}"/>
          </ac:grpSpMkLst>
        </pc:grpChg>
        <pc:cxnChg chg="add del">
          <ac:chgData name="Carolina Ramos" userId="98776216e67c81b9" providerId="LiveId" clId="{C91BA361-751A-4BA8-8238-15E837932003}" dt="2024-03-28T09:00:32.063" v="154" actId="700"/>
          <ac:cxnSpMkLst>
            <pc:docMk/>
            <pc:sldMk cId="1940220566" sldId="274"/>
            <ac:cxnSpMk id="26" creationId="{8231D73A-BA91-794F-8C09-4F4B41A6D08B}"/>
          </ac:cxnSpMkLst>
        </pc:cxnChg>
        <pc:cxnChg chg="add del">
          <ac:chgData name="Carolina Ramos" userId="98776216e67c81b9" providerId="LiveId" clId="{C91BA361-751A-4BA8-8238-15E837932003}" dt="2024-03-28T09:00:32.063" v="154" actId="700"/>
          <ac:cxnSpMkLst>
            <pc:docMk/>
            <pc:sldMk cId="1940220566" sldId="274"/>
            <ac:cxnSpMk id="30" creationId="{65824CF1-E973-7D48-9ECB-68CF79EC0DEF}"/>
          </ac:cxnSpMkLst>
        </pc:cxnChg>
      </pc:sldChg>
      <pc:sldChg chg="addSp delSp modSp add mod">
        <pc:chgData name="Carolina Ramos" userId="98776216e67c81b9" providerId="LiveId" clId="{C91BA361-751A-4BA8-8238-15E837932003}" dt="2024-03-28T09:25:16.710" v="192" actId="26606"/>
        <pc:sldMkLst>
          <pc:docMk/>
          <pc:sldMk cId="2501250103" sldId="274"/>
        </pc:sldMkLst>
        <pc:spChg chg="mod">
          <ac:chgData name="Carolina Ramos" userId="98776216e67c81b9" providerId="LiveId" clId="{C91BA361-751A-4BA8-8238-15E837932003}" dt="2024-03-28T09:25:16.694" v="191" actId="26606"/>
          <ac:spMkLst>
            <pc:docMk/>
            <pc:sldMk cId="2501250103" sldId="274"/>
            <ac:spMk id="2" creationId="{4DBF7739-402A-0101-CE08-D8CF5AA56EF0}"/>
          </ac:spMkLst>
        </pc:spChg>
        <pc:spChg chg="mod">
          <ac:chgData name="Carolina Ramos" userId="98776216e67c81b9" providerId="LiveId" clId="{C91BA361-751A-4BA8-8238-15E837932003}" dt="2024-03-28T09:25:16.694" v="191" actId="26606"/>
          <ac:spMkLst>
            <pc:docMk/>
            <pc:sldMk cId="2501250103" sldId="274"/>
            <ac:spMk id="4" creationId="{CB0ED498-2603-BA98-E2D0-0EFD8E0E6D4A}"/>
          </ac:spMkLst>
        </pc:spChg>
        <pc:spChg chg="del">
          <ac:chgData name="Carolina Ramos" userId="98776216e67c81b9" providerId="LiveId" clId="{C91BA361-751A-4BA8-8238-15E837932003}" dt="2024-03-28T09:03:34.596" v="171" actId="26606"/>
          <ac:spMkLst>
            <pc:docMk/>
            <pc:sldMk cId="2501250103" sldId="274"/>
            <ac:spMk id="150" creationId="{4EFE82FE-7465-AE46-88DF-34D347E83B84}"/>
          </ac:spMkLst>
        </pc:spChg>
        <pc:spChg chg="add del">
          <ac:chgData name="Carolina Ramos" userId="98776216e67c81b9" providerId="LiveId" clId="{C91BA361-751A-4BA8-8238-15E837932003}" dt="2024-03-28T09:25:16.710" v="192" actId="26606"/>
          <ac:spMkLst>
            <pc:docMk/>
            <pc:sldMk cId="2501250103" sldId="274"/>
            <ac:spMk id="176" creationId="{C7F2E4D6-EF46-1C43-8F3E-3620C3C83F36}"/>
          </ac:spMkLst>
        </pc:spChg>
        <pc:spChg chg="add del">
          <ac:chgData name="Carolina Ramos" userId="98776216e67c81b9" providerId="LiveId" clId="{C91BA361-751A-4BA8-8238-15E837932003}" dt="2024-03-28T09:25:06.230" v="187" actId="26606"/>
          <ac:spMkLst>
            <pc:docMk/>
            <pc:sldMk cId="2501250103" sldId="274"/>
            <ac:spMk id="206" creationId="{C7F2E4D6-EF46-1C43-8F3E-3620C3C83F36}"/>
          </ac:spMkLst>
        </pc:spChg>
        <pc:spChg chg="add del">
          <ac:chgData name="Carolina Ramos" userId="98776216e67c81b9" providerId="LiveId" clId="{C91BA361-751A-4BA8-8238-15E837932003}" dt="2024-03-28T09:25:09.048" v="189" actId="26606"/>
          <ac:spMkLst>
            <pc:docMk/>
            <pc:sldMk cId="2501250103" sldId="274"/>
            <ac:spMk id="234" creationId="{C7F2E4D6-EF46-1C43-8F3E-3620C3C83F36}"/>
          </ac:spMkLst>
        </pc:spChg>
        <pc:spChg chg="add del">
          <ac:chgData name="Carolina Ramos" userId="98776216e67c81b9" providerId="LiveId" clId="{C91BA361-751A-4BA8-8238-15E837932003}" dt="2024-03-28T09:25:16.694" v="191" actId="26606"/>
          <ac:spMkLst>
            <pc:docMk/>
            <pc:sldMk cId="2501250103" sldId="274"/>
            <ac:spMk id="243" creationId="{4EFE82FE-7465-AE46-88DF-34D347E83B84}"/>
          </ac:spMkLst>
        </pc:spChg>
        <pc:spChg chg="add">
          <ac:chgData name="Carolina Ramos" userId="98776216e67c81b9" providerId="LiveId" clId="{C91BA361-751A-4BA8-8238-15E837932003}" dt="2024-03-28T09:25:16.710" v="192" actId="26606"/>
          <ac:spMkLst>
            <pc:docMk/>
            <pc:sldMk cId="2501250103" sldId="274"/>
            <ac:spMk id="263" creationId="{C7F2E4D6-EF46-1C43-8F3E-3620C3C83F36}"/>
          </ac:spMkLst>
        </pc:spChg>
        <pc:grpChg chg="del">
          <ac:chgData name="Carolina Ramos" userId="98776216e67c81b9" providerId="LiveId" clId="{C91BA361-751A-4BA8-8238-15E837932003}" dt="2024-03-28T09:03:34.596" v="171" actId="26606"/>
          <ac:grpSpMkLst>
            <pc:docMk/>
            <pc:sldMk cId="2501250103" sldId="274"/>
            <ac:grpSpMk id="148" creationId="{F0CAFDA3-320A-C24D-A7A1-20C1267EC987}"/>
          </ac:grpSpMkLst>
        </pc:grpChg>
        <pc:grpChg chg="del">
          <ac:chgData name="Carolina Ramos" userId="98776216e67c81b9" providerId="LiveId" clId="{C91BA361-751A-4BA8-8238-15E837932003}" dt="2024-03-28T09:03:34.596" v="171" actId="26606"/>
          <ac:grpSpMkLst>
            <pc:docMk/>
            <pc:sldMk cId="2501250103" sldId="274"/>
            <ac:grpSpMk id="151" creationId="{1B5E71B3-7269-894E-A00B-31D341365FC9}"/>
          </ac:grpSpMkLst>
        </pc:grpChg>
        <pc:grpChg chg="add del">
          <ac:chgData name="Carolina Ramos" userId="98776216e67c81b9" providerId="LiveId" clId="{C91BA361-751A-4BA8-8238-15E837932003}" dt="2024-03-28T09:25:16.710" v="192" actId="26606"/>
          <ac:grpSpMkLst>
            <pc:docMk/>
            <pc:sldMk cId="2501250103" sldId="274"/>
            <ac:grpSpMk id="159" creationId="{F0CAFDA3-320A-C24D-A7A1-20C1267EC987}"/>
          </ac:grpSpMkLst>
        </pc:grpChg>
        <pc:grpChg chg="add del">
          <ac:chgData name="Carolina Ramos" userId="98776216e67c81b9" providerId="LiveId" clId="{C91BA361-751A-4BA8-8238-15E837932003}" dt="2024-03-28T09:25:16.710" v="192" actId="26606"/>
          <ac:grpSpMkLst>
            <pc:docMk/>
            <pc:sldMk cId="2501250103" sldId="274"/>
            <ac:grpSpMk id="180" creationId="{2ACBB827-9A2D-D449-9686-F47D2A20EFE1}"/>
          </ac:grpSpMkLst>
        </pc:grpChg>
        <pc:grpChg chg="add del">
          <ac:chgData name="Carolina Ramos" userId="98776216e67c81b9" providerId="LiveId" clId="{C91BA361-751A-4BA8-8238-15E837932003}" dt="2024-03-28T09:25:06.230" v="187" actId="26606"/>
          <ac:grpSpMkLst>
            <pc:docMk/>
            <pc:sldMk cId="2501250103" sldId="274"/>
            <ac:grpSpMk id="189" creationId="{F0CAFDA3-320A-C24D-A7A1-20C1267EC987}"/>
          </ac:grpSpMkLst>
        </pc:grpChg>
        <pc:grpChg chg="add del">
          <ac:chgData name="Carolina Ramos" userId="98776216e67c81b9" providerId="LiveId" clId="{C91BA361-751A-4BA8-8238-15E837932003}" dt="2024-03-28T09:25:06.230" v="187" actId="26606"/>
          <ac:grpSpMkLst>
            <pc:docMk/>
            <pc:sldMk cId="2501250103" sldId="274"/>
            <ac:grpSpMk id="210" creationId="{BFD251E3-961F-2440-B872-1D26671822A8}"/>
          </ac:grpSpMkLst>
        </pc:grpChg>
        <pc:grpChg chg="add del">
          <ac:chgData name="Carolina Ramos" userId="98776216e67c81b9" providerId="LiveId" clId="{C91BA361-751A-4BA8-8238-15E837932003}" dt="2024-03-28T09:25:09.048" v="189" actId="26606"/>
          <ac:grpSpMkLst>
            <pc:docMk/>
            <pc:sldMk cId="2501250103" sldId="274"/>
            <ac:grpSpMk id="219" creationId="{F0CAFDA3-320A-C24D-A7A1-20C1267EC987}"/>
          </ac:grpSpMkLst>
        </pc:grpChg>
        <pc:grpChg chg="add del">
          <ac:chgData name="Carolina Ramos" userId="98776216e67c81b9" providerId="LiveId" clId="{C91BA361-751A-4BA8-8238-15E837932003}" dt="2024-03-28T09:25:09.048" v="189" actId="26606"/>
          <ac:grpSpMkLst>
            <pc:docMk/>
            <pc:sldMk cId="2501250103" sldId="274"/>
            <ac:grpSpMk id="235" creationId="{8E67A6F5-F47F-BD4C-9336-30E0A60EB961}"/>
          </ac:grpSpMkLst>
        </pc:grpChg>
        <pc:grpChg chg="add del">
          <ac:chgData name="Carolina Ramos" userId="98776216e67c81b9" providerId="LiveId" clId="{C91BA361-751A-4BA8-8238-15E837932003}" dt="2024-03-28T09:25:16.694" v="191" actId="26606"/>
          <ac:grpSpMkLst>
            <pc:docMk/>
            <pc:sldMk cId="2501250103" sldId="274"/>
            <ac:grpSpMk id="241" creationId="{F0CAFDA3-320A-C24D-A7A1-20C1267EC987}"/>
          </ac:grpSpMkLst>
        </pc:grpChg>
        <pc:grpChg chg="add del">
          <ac:chgData name="Carolina Ramos" userId="98776216e67c81b9" providerId="LiveId" clId="{C91BA361-751A-4BA8-8238-15E837932003}" dt="2024-03-28T09:25:16.694" v="191" actId="26606"/>
          <ac:grpSpMkLst>
            <pc:docMk/>
            <pc:sldMk cId="2501250103" sldId="274"/>
            <ac:grpSpMk id="244" creationId="{1B5E71B3-7269-894E-A00B-31D341365FC9}"/>
          </ac:grpSpMkLst>
        </pc:grpChg>
        <pc:grpChg chg="add">
          <ac:chgData name="Carolina Ramos" userId="98776216e67c81b9" providerId="LiveId" clId="{C91BA361-751A-4BA8-8238-15E837932003}" dt="2024-03-28T09:25:16.710" v="192" actId="26606"/>
          <ac:grpSpMkLst>
            <pc:docMk/>
            <pc:sldMk cId="2501250103" sldId="274"/>
            <ac:grpSpMk id="248" creationId="{F0CAFDA3-320A-C24D-A7A1-20C1267EC987}"/>
          </ac:grpSpMkLst>
        </pc:grpChg>
        <pc:grpChg chg="add">
          <ac:chgData name="Carolina Ramos" userId="98776216e67c81b9" providerId="LiveId" clId="{C91BA361-751A-4BA8-8238-15E837932003}" dt="2024-03-28T09:25:16.710" v="192" actId="26606"/>
          <ac:grpSpMkLst>
            <pc:docMk/>
            <pc:sldMk cId="2501250103" sldId="274"/>
            <ac:grpSpMk id="265" creationId="{2ACBB827-9A2D-D449-9686-F47D2A20EFE1}"/>
          </ac:grpSpMkLst>
        </pc:grpChg>
        <pc:picChg chg="mod">
          <ac:chgData name="Carolina Ramos" userId="98776216e67c81b9" providerId="LiveId" clId="{C91BA361-751A-4BA8-8238-15E837932003}" dt="2024-03-28T09:25:16.694" v="191" actId="26606"/>
          <ac:picMkLst>
            <pc:docMk/>
            <pc:sldMk cId="2501250103" sldId="274"/>
            <ac:picMk id="6" creationId="{0E71576C-DFD4-920F-48A2-DB901911B213}"/>
          </ac:picMkLst>
        </pc:picChg>
        <pc:cxnChg chg="del">
          <ac:chgData name="Carolina Ramos" userId="98776216e67c81b9" providerId="LiveId" clId="{C91BA361-751A-4BA8-8238-15E837932003}" dt="2024-03-28T09:03:34.596" v="171" actId="26606"/>
          <ac:cxnSpMkLst>
            <pc:docMk/>
            <pc:sldMk cId="2501250103" sldId="274"/>
            <ac:cxnSpMk id="149" creationId="{8231D73A-BA91-794F-8C09-4F4B41A6D08B}"/>
          </ac:cxnSpMkLst>
        </pc:cxnChg>
        <pc:cxnChg chg="del">
          <ac:chgData name="Carolina Ramos" userId="98776216e67c81b9" providerId="LiveId" clId="{C91BA361-751A-4BA8-8238-15E837932003}" dt="2024-03-28T09:03:34.596" v="171" actId="26606"/>
          <ac:cxnSpMkLst>
            <pc:docMk/>
            <pc:sldMk cId="2501250103" sldId="274"/>
            <ac:cxnSpMk id="154" creationId="{EEA70831-9A8D-3B4D-8EA5-EE32F93E94E9}"/>
          </ac:cxnSpMkLst>
        </pc:cxnChg>
        <pc:cxnChg chg="add del">
          <ac:chgData name="Carolina Ramos" userId="98776216e67c81b9" providerId="LiveId" clId="{C91BA361-751A-4BA8-8238-15E837932003}" dt="2024-03-28T09:25:16.710" v="192" actId="26606"/>
          <ac:cxnSpMkLst>
            <pc:docMk/>
            <pc:sldMk cId="2501250103" sldId="274"/>
            <ac:cxnSpMk id="174" creationId="{8231D73A-BA91-794F-8C09-4F4B41A6D08B}"/>
          </ac:cxnSpMkLst>
        </pc:cxnChg>
        <pc:cxnChg chg="add del">
          <ac:chgData name="Carolina Ramos" userId="98776216e67c81b9" providerId="LiveId" clId="{C91BA361-751A-4BA8-8238-15E837932003}" dt="2024-03-28T09:25:16.710" v="192" actId="26606"/>
          <ac:cxnSpMkLst>
            <pc:docMk/>
            <pc:sldMk cId="2501250103" sldId="274"/>
            <ac:cxnSpMk id="178" creationId="{BF3CF3DF-4809-5B42-9F22-981391379297}"/>
          </ac:cxnSpMkLst>
        </pc:cxnChg>
        <pc:cxnChg chg="add del">
          <ac:chgData name="Carolina Ramos" userId="98776216e67c81b9" providerId="LiveId" clId="{C91BA361-751A-4BA8-8238-15E837932003}" dt="2024-03-28T09:25:06.230" v="187" actId="26606"/>
          <ac:cxnSpMkLst>
            <pc:docMk/>
            <pc:sldMk cId="2501250103" sldId="274"/>
            <ac:cxnSpMk id="204" creationId="{8231D73A-BA91-794F-8C09-4F4B41A6D08B}"/>
          </ac:cxnSpMkLst>
        </pc:cxnChg>
        <pc:cxnChg chg="add del">
          <ac:chgData name="Carolina Ramos" userId="98776216e67c81b9" providerId="LiveId" clId="{C91BA361-751A-4BA8-8238-15E837932003}" dt="2024-03-28T09:25:06.230" v="187" actId="26606"/>
          <ac:cxnSpMkLst>
            <pc:docMk/>
            <pc:sldMk cId="2501250103" sldId="274"/>
            <ac:cxnSpMk id="208" creationId="{BF3CF3DF-4809-5B42-9F22-981391379297}"/>
          </ac:cxnSpMkLst>
        </pc:cxnChg>
        <pc:cxnChg chg="add del">
          <ac:chgData name="Carolina Ramos" userId="98776216e67c81b9" providerId="LiveId" clId="{C91BA361-751A-4BA8-8238-15E837932003}" dt="2024-03-28T09:25:16.694" v="191" actId="26606"/>
          <ac:cxnSpMkLst>
            <pc:docMk/>
            <pc:sldMk cId="2501250103" sldId="274"/>
            <ac:cxnSpMk id="214" creationId="{A0A01F17-907D-3541-BBAF-A33828880DCE}"/>
          </ac:cxnSpMkLst>
        </pc:cxnChg>
        <pc:cxnChg chg="add del">
          <ac:chgData name="Carolina Ramos" userId="98776216e67c81b9" providerId="LiveId" clId="{C91BA361-751A-4BA8-8238-15E837932003}" dt="2024-03-28T09:25:09.048" v="189" actId="26606"/>
          <ac:cxnSpMkLst>
            <pc:docMk/>
            <pc:sldMk cId="2501250103" sldId="274"/>
            <ac:cxnSpMk id="233" creationId="{8231D73A-BA91-794F-8C09-4F4B41A6D08B}"/>
          </ac:cxnSpMkLst>
        </pc:cxnChg>
        <pc:cxnChg chg="add del">
          <ac:chgData name="Carolina Ramos" userId="98776216e67c81b9" providerId="LiveId" clId="{C91BA361-751A-4BA8-8238-15E837932003}" dt="2024-03-28T09:25:09.048" v="189" actId="26606"/>
          <ac:cxnSpMkLst>
            <pc:docMk/>
            <pc:sldMk cId="2501250103" sldId="274"/>
            <ac:cxnSpMk id="239" creationId="{BF3CF3DF-4809-5B42-9F22-981391379297}"/>
          </ac:cxnSpMkLst>
        </pc:cxnChg>
        <pc:cxnChg chg="add del">
          <ac:chgData name="Carolina Ramos" userId="98776216e67c81b9" providerId="LiveId" clId="{C91BA361-751A-4BA8-8238-15E837932003}" dt="2024-03-28T09:25:16.694" v="191" actId="26606"/>
          <ac:cxnSpMkLst>
            <pc:docMk/>
            <pc:sldMk cId="2501250103" sldId="274"/>
            <ac:cxnSpMk id="242" creationId="{8231D73A-BA91-794F-8C09-4F4B41A6D08B}"/>
          </ac:cxnSpMkLst>
        </pc:cxnChg>
        <pc:cxnChg chg="add">
          <ac:chgData name="Carolina Ramos" userId="98776216e67c81b9" providerId="LiveId" clId="{C91BA361-751A-4BA8-8238-15E837932003}" dt="2024-03-28T09:25:16.710" v="192" actId="26606"/>
          <ac:cxnSpMkLst>
            <pc:docMk/>
            <pc:sldMk cId="2501250103" sldId="274"/>
            <ac:cxnSpMk id="262" creationId="{8231D73A-BA91-794F-8C09-4F4B41A6D08B}"/>
          </ac:cxnSpMkLst>
        </pc:cxnChg>
        <pc:cxnChg chg="add">
          <ac:chgData name="Carolina Ramos" userId="98776216e67c81b9" providerId="LiveId" clId="{C91BA361-751A-4BA8-8238-15E837932003}" dt="2024-03-28T09:25:16.710" v="192" actId="26606"/>
          <ac:cxnSpMkLst>
            <pc:docMk/>
            <pc:sldMk cId="2501250103" sldId="274"/>
            <ac:cxnSpMk id="264" creationId="{BF3CF3DF-4809-5B42-9F22-98139137929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3/25/2024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3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3/25/2024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1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03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8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2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3/25/2024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0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3/25/2024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79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3/25/2024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676071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3" name="Oval 7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Oval 10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Oval 8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8" name="Straight Connector 9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149FD-8C3E-1B36-12CC-4D9867FDDD0A}"/>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dirty="0"/>
              <a:t>Exercise and Fitness Metrics: How to achieve your goals using data analytics</a:t>
            </a:r>
          </a:p>
        </p:txBody>
      </p:sp>
      <p:sp>
        <p:nvSpPr>
          <p:cNvPr id="3" name="Subtitle 2">
            <a:extLst>
              <a:ext uri="{FF2B5EF4-FFF2-40B4-BE49-F238E27FC236}">
                <a16:creationId xmlns:a16="http://schemas.microsoft.com/office/drawing/2014/main" id="{6094517B-42EB-1E26-8697-58D57AA8AD00}"/>
              </a:ext>
            </a:extLst>
          </p:cNvPr>
          <p:cNvSpPr>
            <a:spLocks noGrp="1"/>
          </p:cNvSpPr>
          <p:nvPr>
            <p:ph idx="1"/>
          </p:nvPr>
        </p:nvSpPr>
        <p:spPr>
          <a:xfrm>
            <a:off x="565150" y="4283239"/>
            <a:ext cx="4134537" cy="1475177"/>
          </a:xfrm>
        </p:spPr>
        <p:txBody>
          <a:bodyPr vert="horz" lIns="91440" tIns="45720" rIns="91440" bIns="45720" rtlCol="0" anchor="b">
            <a:normAutofit/>
          </a:bodyPr>
          <a:lstStyle/>
          <a:p>
            <a:pPr marL="0" indent="0">
              <a:buNone/>
            </a:pPr>
            <a:r>
              <a:rPr lang="en-US" sz="2000"/>
              <a:t>Project 3 – Group 3</a:t>
            </a:r>
          </a:p>
        </p:txBody>
      </p:sp>
      <p:grpSp>
        <p:nvGrpSpPr>
          <p:cNvPr id="102" name="Group 10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8" name="Straight Connector 10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9D3BCE-DBC5-EFB9-B8E8-A1B9FDBF8DE1}"/>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5264837" y="1660599"/>
            <a:ext cx="6272272" cy="3528151"/>
          </a:xfrm>
          <a:prstGeom prst="rect">
            <a:avLst/>
          </a:prstGeom>
        </p:spPr>
      </p:pic>
    </p:spTree>
    <p:extLst>
      <p:ext uri="{BB962C8B-B14F-4D97-AF65-F5344CB8AC3E}">
        <p14:creationId xmlns:p14="http://schemas.microsoft.com/office/powerpoint/2010/main" val="307024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22080-933C-2B2C-E785-5F6F827668B6}"/>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2300" u="none" strike="noStrike">
                <a:effectLst/>
              </a:rPr>
              <a:t>How does actual weight and dream weight correlate between different age groups? </a:t>
            </a:r>
            <a:br>
              <a:rPr lang="en-US" sz="2300" u="none" strike="noStrike">
                <a:effectLst/>
              </a:rPr>
            </a:br>
            <a:endParaRPr lang="en-US" sz="2300"/>
          </a:p>
        </p:txBody>
      </p:sp>
      <p:grpSp>
        <p:nvGrpSpPr>
          <p:cNvPr id="84" name="Group 8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Content Placeholder 5">
            <a:extLst>
              <a:ext uri="{FF2B5EF4-FFF2-40B4-BE49-F238E27FC236}">
                <a16:creationId xmlns:a16="http://schemas.microsoft.com/office/drawing/2014/main" id="{2B6F8B7D-0BCD-EFA9-CA50-8732BC2B33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1447751" y="2168907"/>
            <a:ext cx="3734107" cy="3716821"/>
          </a:xfrm>
          <a:prstGeom prst="rect">
            <a:avLst/>
          </a:prstGeom>
        </p:spPr>
      </p:pic>
      <p:pic>
        <p:nvPicPr>
          <p:cNvPr id="8" name="Content Placeholder 7">
            <a:extLst>
              <a:ext uri="{FF2B5EF4-FFF2-40B4-BE49-F238E27FC236}">
                <a16:creationId xmlns:a16="http://schemas.microsoft.com/office/drawing/2014/main" id="{CCD41C1C-A3BA-F1CB-D384-715D21D532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7010772" y="2168907"/>
            <a:ext cx="3721832" cy="3704602"/>
          </a:xfrm>
          <a:prstGeom prst="rect">
            <a:avLst/>
          </a:prstGeom>
        </p:spPr>
      </p:pic>
      <p:cxnSp>
        <p:nvCxnSpPr>
          <p:cNvPr id="90" name="Straight Connector 89">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34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6" name="Oval 15">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Oval 29">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 name="Straight Connector 40">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AD4EE-1EBB-22EB-14F0-71FAA81D4F4E}"/>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1600" u="none" strike="noStrike">
                <a:effectLst/>
              </a:rPr>
              <a:t>How does duration of exercise relate to age and gender ? could it indicate stamina level based on age/gender? </a:t>
            </a:r>
            <a:br>
              <a:rPr lang="en-US" sz="1600" u="none" strike="noStrike">
                <a:effectLst/>
              </a:rPr>
            </a:br>
            <a:endParaRPr lang="en-US" sz="1600"/>
          </a:p>
        </p:txBody>
      </p:sp>
      <p:grpSp>
        <p:nvGrpSpPr>
          <p:cNvPr id="45" name="Group 44">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6"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Content Placeholder 6" descr="A person running with a clock&#10;&#10;Description automatically generated">
            <a:extLst>
              <a:ext uri="{FF2B5EF4-FFF2-40B4-BE49-F238E27FC236}">
                <a16:creationId xmlns:a16="http://schemas.microsoft.com/office/drawing/2014/main" id="{BD7A310F-44AF-0FDC-D1A2-A774D2E994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p:blipFill>
        <p:spPr>
          <a:xfrm>
            <a:off x="651489" y="2249554"/>
            <a:ext cx="5326632" cy="3555526"/>
          </a:xfrm>
          <a:prstGeom prst="rect">
            <a:avLst/>
          </a:prstGeom>
        </p:spPr>
      </p:pic>
      <p:pic>
        <p:nvPicPr>
          <p:cNvPr id="10" name="Content Placeholder 9" descr="A person running away from a clock">
            <a:extLst>
              <a:ext uri="{FF2B5EF4-FFF2-40B4-BE49-F238E27FC236}">
                <a16:creationId xmlns:a16="http://schemas.microsoft.com/office/drawing/2014/main" id="{4EEB97B8-661D-6E15-B8E5-03CD0ED9415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6759" y="2247819"/>
            <a:ext cx="5329858" cy="3546778"/>
          </a:xfrm>
          <a:prstGeom prst="rect">
            <a:avLst/>
          </a:prstGeom>
        </p:spPr>
      </p:pic>
      <p:cxnSp>
        <p:nvCxnSpPr>
          <p:cNvPr id="51" name="Straight Connector 50">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2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55" name="Oval 5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Oval 5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Oval 6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0" name="Straight Connector 7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82" name="Rectangle 8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C0205314-35C1-164D-BC9F-013EC41B6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3151" y="0"/>
            <a:ext cx="1901686" cy="6858000"/>
            <a:chOff x="10290315" y="0"/>
            <a:chExt cx="1901686" cy="6858000"/>
          </a:xfrm>
        </p:grpSpPr>
        <p:sp>
          <p:nvSpPr>
            <p:cNvPr id="85" name="Oval 84">
              <a:extLst>
                <a:ext uri="{FF2B5EF4-FFF2-40B4-BE49-F238E27FC236}">
                  <a16:creationId xmlns:a16="http://schemas.microsoft.com/office/drawing/2014/main" id="{AA6D6973-F827-304E-AD22-40A86F3B1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19">
              <a:extLst>
                <a:ext uri="{FF2B5EF4-FFF2-40B4-BE49-F238E27FC236}">
                  <a16:creationId xmlns:a16="http://schemas.microsoft.com/office/drawing/2014/main" id="{6D6538C6-97C2-AB4B-AD91-6683E87D9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20">
              <a:extLst>
                <a:ext uri="{FF2B5EF4-FFF2-40B4-BE49-F238E27FC236}">
                  <a16:creationId xmlns:a16="http://schemas.microsoft.com/office/drawing/2014/main" id="{562DEA63-689F-7841-B0B3-D0D5CD5F61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21">
              <a:extLst>
                <a:ext uri="{FF2B5EF4-FFF2-40B4-BE49-F238E27FC236}">
                  <a16:creationId xmlns:a16="http://schemas.microsoft.com/office/drawing/2014/main" id="{8C5AE396-582D-B941-887F-AE7DA1DEB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22">
              <a:extLst>
                <a:ext uri="{FF2B5EF4-FFF2-40B4-BE49-F238E27FC236}">
                  <a16:creationId xmlns:a16="http://schemas.microsoft.com/office/drawing/2014/main" id="{2EDDDB50-AA2E-8945-AD98-A5004EB1C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23">
              <a:extLst>
                <a:ext uri="{FF2B5EF4-FFF2-40B4-BE49-F238E27FC236}">
                  <a16:creationId xmlns:a16="http://schemas.microsoft.com/office/drawing/2014/main" id="{CDFF1FF1-C613-4F45-B36D-938BA7095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24">
              <a:extLst>
                <a:ext uri="{FF2B5EF4-FFF2-40B4-BE49-F238E27FC236}">
                  <a16:creationId xmlns:a16="http://schemas.microsoft.com/office/drawing/2014/main" id="{F1433CDB-675B-5448-8A7F-7D659FD29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26E7481-26FD-CEDE-7590-FBC7A365F589}"/>
              </a:ext>
            </a:extLst>
          </p:cNvPr>
          <p:cNvSpPr>
            <a:spLocks noGrp="1"/>
          </p:cNvSpPr>
          <p:nvPr>
            <p:ph type="title"/>
          </p:nvPr>
        </p:nvSpPr>
        <p:spPr>
          <a:xfrm>
            <a:off x="565150" y="768334"/>
            <a:ext cx="3928725" cy="2866405"/>
          </a:xfrm>
        </p:spPr>
        <p:txBody>
          <a:bodyPr vert="horz" lIns="91440" tIns="45720" rIns="91440" bIns="45720" rtlCol="0" anchor="t">
            <a:normAutofit/>
          </a:bodyPr>
          <a:lstStyle/>
          <a:p>
            <a:pPr>
              <a:lnSpc>
                <a:spcPct val="90000"/>
              </a:lnSpc>
            </a:pPr>
            <a:r>
              <a:rPr lang="en-US" sz="3000" u="none" strike="noStrike">
                <a:effectLst/>
              </a:rPr>
              <a:t>How does exercise intensity correlate with calories burned, heart rate?</a:t>
            </a:r>
            <a:br>
              <a:rPr lang="en-US" sz="3000" u="none" strike="noStrike">
                <a:effectLst/>
              </a:rPr>
            </a:br>
            <a:endParaRPr lang="en-US" sz="3000"/>
          </a:p>
        </p:txBody>
      </p:sp>
      <p:cxnSp>
        <p:nvCxnSpPr>
          <p:cNvPr id="93" name="Straight Connector 9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erson in black clothes with headphones and weights&#10;&#10;Description automatically generated">
            <a:extLst>
              <a:ext uri="{FF2B5EF4-FFF2-40B4-BE49-F238E27FC236}">
                <a16:creationId xmlns:a16="http://schemas.microsoft.com/office/drawing/2014/main" id="{782A97FC-ACEA-F0DE-6FB1-5FD267BD37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50" r="14926" b="-2"/>
          <a:stretch/>
        </p:blipFill>
        <p:spPr>
          <a:xfrm>
            <a:off x="5264837" y="1"/>
            <a:ext cx="6927163" cy="6857999"/>
          </a:xfrm>
          <a:prstGeom prst="rect">
            <a:avLst/>
          </a:prstGeom>
        </p:spPr>
      </p:pic>
    </p:spTree>
    <p:extLst>
      <p:ext uri="{BB962C8B-B14F-4D97-AF65-F5344CB8AC3E}">
        <p14:creationId xmlns:p14="http://schemas.microsoft.com/office/powerpoint/2010/main" val="109115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8" name="Oval 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2" name="Straight Connector 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87199B-4E90-F9A3-D9BB-A6B47D7EB8EA}"/>
              </a:ext>
            </a:extLst>
          </p:cNvPr>
          <p:cNvSpPr>
            <a:spLocks noGrp="1"/>
          </p:cNvSpPr>
          <p:nvPr>
            <p:ph type="title"/>
          </p:nvPr>
        </p:nvSpPr>
        <p:spPr>
          <a:xfrm>
            <a:off x="565150" y="770890"/>
            <a:ext cx="7335835" cy="1268984"/>
          </a:xfrm>
        </p:spPr>
        <p:txBody>
          <a:bodyPr vert="horz" lIns="91440" tIns="45720" rIns="91440" bIns="45720" rtlCol="0" anchor="t">
            <a:normAutofit/>
          </a:bodyPr>
          <a:lstStyle/>
          <a:p>
            <a:pPr>
              <a:lnSpc>
                <a:spcPct val="90000"/>
              </a:lnSpc>
            </a:pPr>
            <a:r>
              <a:rPr lang="en-US" sz="2200" u="none" strike="noStrike">
                <a:effectLst/>
              </a:rPr>
              <a:t>Which exercise is more intensive? (consider the calories burn, duration, HR, Exercise intensity)</a:t>
            </a:r>
            <a:br>
              <a:rPr lang="en-US" sz="2200" u="none" strike="noStrike">
                <a:effectLst/>
              </a:rPr>
            </a:br>
            <a:endParaRPr lang="en-US" sz="2200"/>
          </a:p>
        </p:txBody>
      </p:sp>
      <p:cxnSp>
        <p:nvCxnSpPr>
          <p:cNvPr id="36" name="Straight Connector 35">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7639D992-1936-C553-6B2C-2BA91CDC41EA}"/>
              </a:ext>
            </a:extLst>
          </p:cNvPr>
          <p:cNvSpPr>
            <a:spLocks/>
          </p:cNvSpPr>
          <p:nvPr/>
        </p:nvSpPr>
        <p:spPr>
          <a:xfrm>
            <a:off x="967562" y="2555838"/>
            <a:ext cx="4855497" cy="763526"/>
          </a:xfrm>
          <a:prstGeom prst="rect">
            <a:avLst/>
          </a:prstGeom>
        </p:spPr>
        <p:txBody>
          <a:bodyPr/>
          <a:lstStyle/>
          <a:p>
            <a:pPr defTabSz="841248"/>
            <a:r>
              <a:rPr lang="en-AU" sz="1656" kern="1200" dirty="0">
                <a:solidFill>
                  <a:schemeClr val="tx1"/>
                </a:solidFill>
                <a:latin typeface="+mn-lt"/>
                <a:ea typeface="+mn-ea"/>
                <a:cs typeface="+mn-cs"/>
              </a:rPr>
              <a:t>Exercise 1 - Outdoor</a:t>
            </a:r>
            <a:endParaRPr lang="it-IT" dirty="0"/>
          </a:p>
        </p:txBody>
      </p:sp>
      <p:pic>
        <p:nvPicPr>
          <p:cNvPr id="10" name="Content Placeholder 9" descr="A person running in a park&#10;&#10;Description automatically generated">
            <a:extLst>
              <a:ext uri="{FF2B5EF4-FFF2-40B4-BE49-F238E27FC236}">
                <a16:creationId xmlns:a16="http://schemas.microsoft.com/office/drawing/2014/main" id="{89D64643-3DB8-B2C4-698E-2874BAB32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085" y="2994150"/>
            <a:ext cx="4062187" cy="2708124"/>
          </a:xfrm>
          <a:prstGeom prst="rect">
            <a:avLst/>
          </a:prstGeom>
        </p:spPr>
      </p:pic>
      <p:sp>
        <p:nvSpPr>
          <p:cNvPr id="7" name="Text Placeholder 6">
            <a:extLst>
              <a:ext uri="{FF2B5EF4-FFF2-40B4-BE49-F238E27FC236}">
                <a16:creationId xmlns:a16="http://schemas.microsoft.com/office/drawing/2014/main" id="{45A73201-F839-CE3E-4BF6-8E38647CF5C1}"/>
              </a:ext>
            </a:extLst>
          </p:cNvPr>
          <p:cNvSpPr>
            <a:spLocks/>
          </p:cNvSpPr>
          <p:nvPr/>
        </p:nvSpPr>
        <p:spPr>
          <a:xfrm>
            <a:off x="6361852" y="2555838"/>
            <a:ext cx="4855497" cy="763526"/>
          </a:xfrm>
          <a:prstGeom prst="rect">
            <a:avLst/>
          </a:prstGeom>
        </p:spPr>
        <p:txBody>
          <a:bodyPr/>
          <a:lstStyle/>
          <a:p>
            <a:pPr defTabSz="841248"/>
            <a:r>
              <a:rPr lang="en-AU" sz="1656" kern="1200" dirty="0">
                <a:solidFill>
                  <a:schemeClr val="tx1"/>
                </a:solidFill>
                <a:latin typeface="+mn-lt"/>
                <a:ea typeface="+mn-ea"/>
                <a:cs typeface="+mn-cs"/>
              </a:rPr>
              <a:t>Exercise 2 - Indoor</a:t>
            </a:r>
            <a:endParaRPr lang="it-IT" dirty="0"/>
          </a:p>
        </p:txBody>
      </p:sp>
      <p:pic>
        <p:nvPicPr>
          <p:cNvPr id="12" name="Content Placeholder 11" descr="A person on a stationary bike&#10;&#10;Description automatically generated">
            <a:extLst>
              <a:ext uri="{FF2B5EF4-FFF2-40B4-BE49-F238E27FC236}">
                <a16:creationId xmlns:a16="http://schemas.microsoft.com/office/drawing/2014/main" id="{61C88029-7AB1-C5C5-7B86-0BC9C377F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52" y="2994150"/>
            <a:ext cx="4062187" cy="2708124"/>
          </a:xfrm>
          <a:prstGeom prst="rect">
            <a:avLst/>
          </a:prstGeom>
        </p:spPr>
      </p:pic>
    </p:spTree>
    <p:extLst>
      <p:ext uri="{BB962C8B-B14F-4D97-AF65-F5344CB8AC3E}">
        <p14:creationId xmlns:p14="http://schemas.microsoft.com/office/powerpoint/2010/main" val="4190346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8" name="Oval 11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Oval 7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Oval 1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Oval 1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6" name="Straight Connector 1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7" name="Rectangle 1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27B4892-8062-1CD0-9A74-8EE9D0D2CECD}"/>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000" u="none" strike="noStrike">
                <a:effectLst/>
              </a:rPr>
              <a:t>Which exercise will be more effective for achieving the dream weight?</a:t>
            </a:r>
            <a:br>
              <a:rPr lang="en-US" sz="3000" u="none" strike="noStrike">
                <a:effectLst/>
              </a:rPr>
            </a:br>
            <a:endParaRPr lang="en-US" sz="3000"/>
          </a:p>
        </p:txBody>
      </p:sp>
      <p:grpSp>
        <p:nvGrpSpPr>
          <p:cNvPr id="138" name="Group 137">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3" name="Straight Connector 142">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person looking at herself in a mirror">
            <a:extLst>
              <a:ext uri="{FF2B5EF4-FFF2-40B4-BE49-F238E27FC236}">
                <a16:creationId xmlns:a16="http://schemas.microsoft.com/office/drawing/2014/main" id="{EB8F1103-6EB9-87A5-678C-571F16D177C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96" r="17366" b="1"/>
          <a:stretch/>
        </p:blipFill>
        <p:spPr>
          <a:xfrm>
            <a:off x="5263860" y="681645"/>
            <a:ext cx="6273249" cy="5486057"/>
          </a:xfrm>
          <a:prstGeom prst="rect">
            <a:avLst/>
          </a:prstGeom>
        </p:spPr>
      </p:pic>
    </p:spTree>
    <p:extLst>
      <p:ext uri="{BB962C8B-B14F-4D97-AF65-F5344CB8AC3E}">
        <p14:creationId xmlns:p14="http://schemas.microsoft.com/office/powerpoint/2010/main" val="297089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2"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F0F15-204D-2C30-0F9B-24B0941E356C}"/>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a:t>Final Conclusions:</a:t>
            </a:r>
          </a:p>
        </p:txBody>
      </p:sp>
      <p:sp>
        <p:nvSpPr>
          <p:cNvPr id="3" name="Content Placeholder 2">
            <a:extLst>
              <a:ext uri="{FF2B5EF4-FFF2-40B4-BE49-F238E27FC236}">
                <a16:creationId xmlns:a16="http://schemas.microsoft.com/office/drawing/2014/main" id="{C7300402-77E6-F599-B194-F0CB35540C54}"/>
              </a:ext>
            </a:extLst>
          </p:cNvPr>
          <p:cNvSpPr>
            <a:spLocks noGrp="1"/>
          </p:cNvSpPr>
          <p:nvPr>
            <p:ph sz="half" idx="1"/>
          </p:nvPr>
        </p:nvSpPr>
        <p:spPr>
          <a:xfrm>
            <a:off x="6155706" y="817197"/>
            <a:ext cx="5457725" cy="1541148"/>
          </a:xfrm>
        </p:spPr>
        <p:txBody>
          <a:bodyPr vert="horz" lIns="91440" tIns="45720" rIns="91440" bIns="45720" rtlCol="0">
            <a:normAutofit/>
          </a:bodyPr>
          <a:lstStyle/>
          <a:p>
            <a:pPr>
              <a:lnSpc>
                <a:spcPct val="90000"/>
              </a:lnSpc>
            </a:pPr>
            <a:r>
              <a:rPr lang="en-US" sz="1500" dirty="0">
                <a:effectLst/>
              </a:rPr>
              <a:t>In conclusion, our final project has provided valuable insights into various aspects of exercise, weight management, and their relationship with age and gender. By understanding these relationships, we can develop more tailored and effective strategies for promoting health and well-being across diverse populations.</a:t>
            </a:r>
            <a:endParaRPr lang="en-US" sz="1500" dirty="0"/>
          </a:p>
        </p:txBody>
      </p:sp>
      <p:pic>
        <p:nvPicPr>
          <p:cNvPr id="6" name="Content Placeholder 5" descr="A group of people holding trophies">
            <a:extLst>
              <a:ext uri="{FF2B5EF4-FFF2-40B4-BE49-F238E27FC236}">
                <a16:creationId xmlns:a16="http://schemas.microsoft.com/office/drawing/2014/main" id="{8220DDB1-117C-053D-FCB8-ED1A1E9393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7741" y="2691638"/>
            <a:ext cx="10373115" cy="3189732"/>
          </a:xfrm>
          <a:prstGeom prst="rect">
            <a:avLst/>
          </a:prstGeom>
        </p:spPr>
      </p:pic>
      <p:grpSp>
        <p:nvGrpSpPr>
          <p:cNvPr id="60" name="Group 5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6" name="Straight Connector 6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1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8" name="Group 14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2"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9" name="Straight Connector 148">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50" name="Rectangle 14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F7739-402A-0101-CE08-D8CF5AA56EF0}"/>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sz="4000"/>
              <a:t>How did we get here?</a:t>
            </a:r>
          </a:p>
        </p:txBody>
      </p:sp>
      <p:sp>
        <p:nvSpPr>
          <p:cNvPr id="4" name="Text Placeholder 3">
            <a:extLst>
              <a:ext uri="{FF2B5EF4-FFF2-40B4-BE49-F238E27FC236}">
                <a16:creationId xmlns:a16="http://schemas.microsoft.com/office/drawing/2014/main" id="{CB0ED498-2603-BA98-E2D0-0EFD8E0E6D4A}"/>
              </a:ext>
            </a:extLst>
          </p:cNvPr>
          <p:cNvSpPr>
            <a:spLocks noGrp="1"/>
          </p:cNvSpPr>
          <p:nvPr>
            <p:ph type="body" sz="half" idx="2"/>
          </p:nvPr>
        </p:nvSpPr>
        <p:spPr>
          <a:xfrm>
            <a:off x="565150" y="2160016"/>
            <a:ext cx="6400999"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This code creates three tables for tracking exercise, weight, and age-related data:</a:t>
            </a:r>
          </a:p>
          <a:p>
            <a:pPr indent="-228600">
              <a:buFont typeface="Arial" panose="020B0604020202020204" pitchFamily="34" charset="0"/>
              <a:buChar char="•"/>
            </a:pPr>
            <a:r>
              <a:rPr lang="en-US" dirty="0">
                <a:effectLst/>
              </a:rPr>
              <a:t>Exercise Table: Stores information about exercises performed, including exercise name, duration, calories burnt, and intensity.</a:t>
            </a:r>
          </a:p>
          <a:p>
            <a:pPr indent="-228600">
              <a:buFont typeface="Arial" panose="020B0604020202020204" pitchFamily="34" charset="0"/>
              <a:buChar char="•"/>
            </a:pPr>
            <a:r>
              <a:rPr lang="en-US" dirty="0" err="1">
                <a:effectLst/>
              </a:rPr>
              <a:t>Weight_BMI</a:t>
            </a:r>
            <a:r>
              <a:rPr lang="en-US" dirty="0">
                <a:effectLst/>
              </a:rPr>
              <a:t> Table: Records data related to weight and BMI, including age, gender, dream weight, actual weight, and BMI. It is linked to the Exercise table through a foreign key relationship.</a:t>
            </a:r>
          </a:p>
          <a:p>
            <a:pPr indent="-228600">
              <a:buFont typeface="Arial" panose="020B0604020202020204" pitchFamily="34" charset="0"/>
              <a:buChar char="•"/>
            </a:pPr>
            <a:r>
              <a:rPr lang="en-US" dirty="0">
                <a:effectLst/>
              </a:rPr>
              <a:t>Age Table: Stores data related to age and calories burnt during exercise, along with heart rate and gender. It is linked to the </a:t>
            </a:r>
            <a:r>
              <a:rPr lang="en-US" dirty="0" err="1">
                <a:effectLst/>
              </a:rPr>
              <a:t>Weight_BMI</a:t>
            </a:r>
            <a:r>
              <a:rPr lang="en-US" dirty="0">
                <a:effectLst/>
              </a:rPr>
              <a:t> table through a foreign key relationship.</a:t>
            </a:r>
          </a:p>
          <a:p>
            <a:pPr indent="-228600">
              <a:buFont typeface="Arial" panose="020B0604020202020204" pitchFamily="34" charset="0"/>
              <a:buChar char="•"/>
            </a:pPr>
            <a:r>
              <a:rPr lang="en-US" dirty="0">
                <a:effectLst/>
              </a:rPr>
              <a:t>Queries at the end retrieve data from each table for analysis.</a:t>
            </a:r>
          </a:p>
          <a:p>
            <a:pPr indent="-228600">
              <a:buFont typeface="Arial" panose="020B0604020202020204" pitchFamily="34" charset="0"/>
              <a:buChar char="•"/>
            </a:pPr>
            <a:endParaRPr lang="en-US" dirty="0"/>
          </a:p>
        </p:txBody>
      </p:sp>
      <p:grpSp>
        <p:nvGrpSpPr>
          <p:cNvPr id="151" name="Group 150">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2"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4" name="Straight Connector 15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screenshot of a computer program&#10;&#10;Description automatically generated">
            <a:extLst>
              <a:ext uri="{FF2B5EF4-FFF2-40B4-BE49-F238E27FC236}">
                <a16:creationId xmlns:a16="http://schemas.microsoft.com/office/drawing/2014/main" id="{0E71576C-DFD4-920F-48A2-DB901911B2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6127"/>
          <a:stretch/>
        </p:blipFill>
        <p:spPr>
          <a:xfrm>
            <a:off x="7673050" y="681645"/>
            <a:ext cx="3725667" cy="5486059"/>
          </a:xfrm>
          <a:prstGeom prst="rect">
            <a:avLst/>
          </a:prstGeom>
        </p:spPr>
      </p:pic>
    </p:spTree>
    <p:extLst>
      <p:ext uri="{BB962C8B-B14F-4D97-AF65-F5344CB8AC3E}">
        <p14:creationId xmlns:p14="http://schemas.microsoft.com/office/powerpoint/2010/main" val="269675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8" name="Group 247">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49" name="Oval 248">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2" name="Oval 251">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62" name="Straight Connector 26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263" name="Rectangle 26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F7739-402A-0101-CE08-D8CF5AA56EF0}"/>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sz="4000" dirty="0"/>
              <a:t>Digging deeper</a:t>
            </a:r>
          </a:p>
        </p:txBody>
      </p:sp>
      <p:sp>
        <p:nvSpPr>
          <p:cNvPr id="4" name="Text Placeholder 3">
            <a:extLst>
              <a:ext uri="{FF2B5EF4-FFF2-40B4-BE49-F238E27FC236}">
                <a16:creationId xmlns:a16="http://schemas.microsoft.com/office/drawing/2014/main" id="{CB0ED498-2603-BA98-E2D0-0EFD8E0E6D4A}"/>
              </a:ext>
            </a:extLst>
          </p:cNvPr>
          <p:cNvSpPr>
            <a:spLocks noGrp="1"/>
          </p:cNvSpPr>
          <p:nvPr>
            <p:ph type="body" sz="half" idx="2"/>
          </p:nvPr>
        </p:nvSpPr>
        <p:spPr>
          <a:xfrm>
            <a:off x="565150" y="2160016"/>
            <a:ext cx="6400999" cy="3601212"/>
          </a:xfrm>
        </p:spPr>
        <p:txBody>
          <a:bodyPr vert="horz" lIns="91440" tIns="45720" rIns="91440" bIns="45720" rtlCol="0">
            <a:normAutofit/>
          </a:bodyPr>
          <a:lstStyle/>
          <a:p>
            <a:pPr marL="285750" indent="-228600" fontAlgn="base">
              <a:spcAft>
                <a:spcPct val="0"/>
              </a:spcAft>
              <a:buFont typeface="Arial" panose="020B0604020202020204" pitchFamily="34" charset="0"/>
              <a:buChar char="•"/>
            </a:pPr>
            <a:r>
              <a:rPr lang="en-US" altLang="it-IT"/>
              <a:t>Importing Libraries: Import necessary libraries including SQLAlchemy, pandas, and others.</a:t>
            </a:r>
          </a:p>
          <a:p>
            <a:pPr marL="285750" indent="-228600" fontAlgn="base">
              <a:spcAft>
                <a:spcPct val="0"/>
              </a:spcAft>
              <a:buFont typeface="Arial" panose="020B0604020202020204" pitchFamily="34" charset="0"/>
              <a:buChar char="•"/>
            </a:pPr>
            <a:r>
              <a:rPr lang="en-US" altLang="it-IT"/>
              <a:t>Database Connection: Connects to a SQLite database file located at 'Resources/fitness.sqlite'.</a:t>
            </a:r>
          </a:p>
          <a:p>
            <a:pPr marL="285750" indent="-228600" fontAlgn="base">
              <a:spcAft>
                <a:spcPct val="0"/>
              </a:spcAft>
              <a:buFont typeface="Arial" panose="020B0604020202020204" pitchFamily="34" charset="0"/>
              <a:buChar char="•"/>
            </a:pPr>
            <a:r>
              <a:rPr lang="en-US" altLang="it-IT"/>
              <a:t>Inspecting Tables: Utilizes the SQLAlchemy inspector to retrieve information about tables in the database, including their columns and data types.</a:t>
            </a:r>
          </a:p>
          <a:p>
            <a:pPr marL="285750" indent="-228600" fontAlgn="base">
              <a:spcAft>
                <a:spcPct val="0"/>
              </a:spcAft>
              <a:buFont typeface="Arial" panose="020B0604020202020204" pitchFamily="34" charset="0"/>
              <a:buChar char="•"/>
            </a:pPr>
            <a:r>
              <a:rPr lang="en-US" altLang="it-IT"/>
              <a:t>Dataframe Creation: Creates pandas DataFrames from tables in the database (exercise_df, age_df, weight_bmi_df).</a:t>
            </a:r>
          </a:p>
          <a:p>
            <a:pPr marL="285750" indent="-228600" fontAlgn="base">
              <a:spcAft>
                <a:spcPct val="0"/>
              </a:spcAft>
              <a:buFont typeface="Arial" panose="020B0604020202020204" pitchFamily="34" charset="0"/>
              <a:buChar char="•"/>
            </a:pPr>
            <a:r>
              <a:rPr lang="en-US" altLang="it-IT"/>
              <a:t>Data Inspection: Utilizes the .info() method to inspect the data types and structure of the DataFrames.</a:t>
            </a:r>
          </a:p>
          <a:p>
            <a:pPr marL="285750" indent="-228600" fontAlgn="base">
              <a:spcAft>
                <a:spcPct val="0"/>
              </a:spcAft>
              <a:buFont typeface="Arial" panose="020B0604020202020204" pitchFamily="34" charset="0"/>
              <a:buChar char="•"/>
            </a:pPr>
            <a:r>
              <a:rPr lang="en-US" altLang="it-IT"/>
              <a:t>Printing DataFrames: Prints the DataFrames to display</a:t>
            </a:r>
            <a:r>
              <a:rPr lang="en-US">
                <a:effectLst/>
              </a:rPr>
              <a:t>.</a:t>
            </a:r>
          </a:p>
          <a:p>
            <a:pPr indent="-228600">
              <a:buFont typeface="Arial" panose="020B0604020202020204" pitchFamily="34" charset="0"/>
              <a:buChar char="•"/>
            </a:pPr>
            <a:endParaRPr lang="en-US" dirty="0"/>
          </a:p>
        </p:txBody>
      </p:sp>
      <p:cxnSp>
        <p:nvCxnSpPr>
          <p:cNvPr id="264" name="Straight Connector 26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0E71576C-DFD4-920F-48A2-DB901911B2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4347" b="-1"/>
          <a:stretch/>
        </p:blipFill>
        <p:spPr>
          <a:xfrm>
            <a:off x="7531299" y="681645"/>
            <a:ext cx="4005810" cy="5486057"/>
          </a:xfrm>
          <a:prstGeom prst="rect">
            <a:avLst/>
          </a:prstGeom>
        </p:spPr>
      </p:pic>
      <p:grpSp>
        <p:nvGrpSpPr>
          <p:cNvPr id="265" name="Group 264">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6"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7"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3"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8"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0125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8" name="Oval 9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Oval 10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1" name="Straight Connector 11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3EEB-51CF-BA05-E924-175E6FE8E74C}"/>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a:t>Copyright Protections:</a:t>
            </a:r>
          </a:p>
        </p:txBody>
      </p:sp>
      <p:sp>
        <p:nvSpPr>
          <p:cNvPr id="4" name="Text Placeholder 3">
            <a:extLst>
              <a:ext uri="{FF2B5EF4-FFF2-40B4-BE49-F238E27FC236}">
                <a16:creationId xmlns:a16="http://schemas.microsoft.com/office/drawing/2014/main" id="{1EAB2305-68F1-0789-6D6E-728253C3427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lnSpc>
                <a:spcPct val="90000"/>
              </a:lnSpc>
              <a:buFont typeface="Arial" panose="020B0604020202020204" pitchFamily="34" charset="0"/>
              <a:buChar char="•"/>
            </a:pPr>
            <a:r>
              <a:rPr lang="en-US" sz="1400">
                <a:effectLst/>
              </a:rPr>
              <a:t>This license grants users certain rights to use and publish the data under specific conditions.</a:t>
            </a:r>
            <a:br>
              <a:rPr lang="en-US" sz="1400">
                <a:effectLst/>
              </a:rPr>
            </a:br>
            <a:r>
              <a:rPr lang="en-US" sz="1400"/>
              <a:t>E</a:t>
            </a:r>
            <a:r>
              <a:rPr lang="en-US" sz="1400">
                <a:effectLst/>
              </a:rPr>
              <a:t>ach Data Provider agree that Enhanced Data shall not be considered a work of joint authorship by virtue of its relationship to Data licensed under this Agreement and shall not require either any obligation of accounting to or the consent of any Data Provider. Each Data Provider represents that the Data Provider has exercised reasonable care, to assure that: (a) the Data it Publishes was created or generated by it or was obtained from others with the right to Publish the Data under this Agreement; and (b) Publication of such Data does not violate any privacy or confidentiality obligation undertaken by the Data Provider.</a:t>
            </a:r>
            <a:endParaRPr lang="en-US" sz="1400"/>
          </a:p>
        </p:txBody>
      </p:sp>
      <p:pic>
        <p:nvPicPr>
          <p:cNvPr id="6" name="Picture Placeholder 5">
            <a:extLst>
              <a:ext uri="{FF2B5EF4-FFF2-40B4-BE49-F238E27FC236}">
                <a16:creationId xmlns:a16="http://schemas.microsoft.com/office/drawing/2014/main" id="{C1099F5B-0AEF-0475-3365-515A4739C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188" r="10188"/>
          <a:stretch/>
        </p:blipFill>
        <p:spPr>
          <a:xfrm>
            <a:off x="5190511" y="681645"/>
            <a:ext cx="6262682" cy="5486059"/>
          </a:xfrm>
          <a:prstGeom prst="rect">
            <a:avLst/>
          </a:prstGeom>
        </p:spPr>
      </p:pic>
      <p:grpSp>
        <p:nvGrpSpPr>
          <p:cNvPr id="113" name="Group 112">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7" name="Straight Connector 1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1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7" name="Group 34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8" name="Oval 34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1" name="Oval 35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2" name="Straight Connector 36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4" name="Rectangle 36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EA01A-E57D-E0CC-222A-3FBFAB8ED169}"/>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effectLst/>
              </a:rPr>
              <a:t>Fair Use Analysis:</a:t>
            </a:r>
            <a:br>
              <a:rPr lang="en-US" sz="2800" dirty="0">
                <a:effectLst/>
              </a:rPr>
            </a:br>
            <a:br>
              <a:rPr lang="en-US" sz="2800" dirty="0"/>
            </a:br>
            <a:endParaRPr lang="en-US" sz="2800" dirty="0"/>
          </a:p>
        </p:txBody>
      </p:sp>
      <p:sp>
        <p:nvSpPr>
          <p:cNvPr id="4" name="Text Placeholder 3">
            <a:extLst>
              <a:ext uri="{FF2B5EF4-FFF2-40B4-BE49-F238E27FC236}">
                <a16:creationId xmlns:a16="http://schemas.microsoft.com/office/drawing/2014/main" id="{7E5D30C3-BFDC-1F79-6E41-7600A511FD6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license explicitly outlines the rights and permissions granted to users, including the ability to use, modify, and publish the data. However, users must comply with the conditions outlined in the agreement, such as preserving attributions to the data providers and not imposing further restrictions on the data's use.</a:t>
            </a:r>
            <a:endParaRPr lang="en-US" dirty="0"/>
          </a:p>
        </p:txBody>
      </p:sp>
      <p:cxnSp>
        <p:nvCxnSpPr>
          <p:cNvPr id="366" name="Straight Connector 36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657BDD08-40B6-0D4F-5B8A-49054241DE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775" r="32502" b="-1"/>
          <a:stretch/>
        </p:blipFill>
        <p:spPr>
          <a:xfrm>
            <a:off x="5264837" y="1"/>
            <a:ext cx="6927163" cy="6857999"/>
          </a:xfrm>
          <a:prstGeom prst="rect">
            <a:avLst/>
          </a:prstGeom>
        </p:spPr>
      </p:pic>
      <p:grpSp>
        <p:nvGrpSpPr>
          <p:cNvPr id="368" name="Group 367">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69"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0"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2"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8"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39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6" name="Oval 9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24125-73E6-B40D-C7DE-1619DC82F0B1}"/>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4000">
                <a:effectLst/>
              </a:rPr>
              <a:t>Data Collection:</a:t>
            </a:r>
            <a:br>
              <a:rPr lang="en-US" sz="4000">
                <a:effectLst/>
              </a:rPr>
            </a:br>
            <a:endParaRPr lang="en-US" sz="4000"/>
          </a:p>
        </p:txBody>
      </p:sp>
      <p:sp>
        <p:nvSpPr>
          <p:cNvPr id="4" name="Text Placeholder 3">
            <a:extLst>
              <a:ext uri="{FF2B5EF4-FFF2-40B4-BE49-F238E27FC236}">
                <a16:creationId xmlns:a16="http://schemas.microsoft.com/office/drawing/2014/main" id="{BA8E0B0F-55D4-ADAE-A5E8-6CBD4C0621F8}"/>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a:effectLst/>
              </a:rPr>
              <a:t>the dataset is provided under a specific license agreement that grants users certain rights to use and publish the data, subject to compliance with the conditions outlined in the agreement. As long as users adhere to these conditions, their use of the dataset should be within the bounds of fair use and the terms of the license agreement.</a:t>
            </a:r>
            <a:endParaRPr lang="en-US"/>
          </a:p>
        </p:txBody>
      </p:sp>
      <p:cxnSp>
        <p:nvCxnSpPr>
          <p:cNvPr id="114" name="Straight Connector 11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E905A714-CB5E-D179-A287-0CB3BA4DF29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8423"/>
          <a:stretch/>
        </p:blipFill>
        <p:spPr>
          <a:xfrm>
            <a:off x="5264837" y="1"/>
            <a:ext cx="6927163" cy="6857999"/>
          </a:xfrm>
          <a:prstGeom prst="rect">
            <a:avLst/>
          </a:prstGeom>
        </p:spPr>
      </p:pic>
      <p:grpSp>
        <p:nvGrpSpPr>
          <p:cNvPr id="116" name="Group 115">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17"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1779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7" name="Oval 1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Oval 1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0" name="Straight Connector 12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1" name="Rectangle 1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29DF4-082E-43BC-1F37-6EC850CA37A8}"/>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a:t>Project Proposal:</a:t>
            </a:r>
          </a:p>
        </p:txBody>
      </p:sp>
      <p:sp>
        <p:nvSpPr>
          <p:cNvPr id="4" name="Text Placeholder 3">
            <a:extLst>
              <a:ext uri="{FF2B5EF4-FFF2-40B4-BE49-F238E27FC236}">
                <a16:creationId xmlns:a16="http://schemas.microsoft.com/office/drawing/2014/main" id="{AD2C11D0-B357-FFAA-FCF4-9ABE347812D7}"/>
              </a:ext>
            </a:extLst>
          </p:cNvPr>
          <p:cNvSpPr>
            <a:spLocks noGrp="1"/>
          </p:cNvSpPr>
          <p:nvPr>
            <p:ph type="body" sz="half" idx="2"/>
          </p:nvPr>
        </p:nvSpPr>
        <p:spPr>
          <a:xfrm>
            <a:off x="565151" y="2160016"/>
            <a:ext cx="4133560" cy="2517312"/>
          </a:xfrm>
        </p:spPr>
        <p:txBody>
          <a:bodyPr vert="horz" lIns="91440" tIns="45720" rIns="91440" bIns="45720" rtlCol="0">
            <a:normAutofit/>
          </a:bodyPr>
          <a:lstStyle/>
          <a:p>
            <a:pPr indent="-228600">
              <a:buFont typeface="Arial" panose="020B0604020202020204" pitchFamily="34" charset="0"/>
              <a:buChar char="•"/>
            </a:pPr>
            <a:r>
              <a:rPr lang="en-US" u="none" strike="noStrike" dirty="0">
                <a:effectLst/>
              </a:rPr>
              <a:t>Our project aims to provide valuable insights into the relationship between health indicators, exercise types, age, and gender, ultimately contributing to </a:t>
            </a:r>
            <a:r>
              <a:rPr lang="en-US" u="none" strike="noStrike" dirty="0" err="1">
                <a:effectLst/>
              </a:rPr>
              <a:t>personalised</a:t>
            </a:r>
            <a:r>
              <a:rPr lang="en-US" u="none" strike="noStrike" dirty="0">
                <a:effectLst/>
              </a:rPr>
              <a:t> and effective fitness strategies for individuals and informing industry practices.</a:t>
            </a:r>
            <a:endParaRPr lang="en-US" dirty="0"/>
          </a:p>
        </p:txBody>
      </p:sp>
      <p:cxnSp>
        <p:nvCxnSpPr>
          <p:cNvPr id="132" name="Straight Connector 13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person doing yoga">
            <a:extLst>
              <a:ext uri="{FF2B5EF4-FFF2-40B4-BE49-F238E27FC236}">
                <a16:creationId xmlns:a16="http://schemas.microsoft.com/office/drawing/2014/main" id="{BA43350E-64AD-0313-527A-2D2960B13D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563" r="24620"/>
          <a:stretch/>
        </p:blipFill>
        <p:spPr>
          <a:xfrm>
            <a:off x="5264837" y="1"/>
            <a:ext cx="6927163" cy="6857999"/>
          </a:xfrm>
          <a:prstGeom prst="rect">
            <a:avLst/>
          </a:prstGeom>
        </p:spPr>
      </p:pic>
      <p:grpSp>
        <p:nvGrpSpPr>
          <p:cNvPr id="133" name="Group 132">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4"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900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6" name="Oval 1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0" name="Straight Connector 2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7335835" cy="1268984"/>
          </a:xfrm>
        </p:spPr>
        <p:txBody>
          <a:bodyPr vert="horz" lIns="91440" tIns="45720" rIns="91440" bIns="45720" rtlCol="0" anchor="t">
            <a:normAutofit/>
          </a:bodyPr>
          <a:lstStyle/>
          <a:p>
            <a:pPr>
              <a:lnSpc>
                <a:spcPct val="90000"/>
              </a:lnSpc>
            </a:pPr>
            <a:r>
              <a:rPr lang="en-US" sz="1900" u="none" strike="noStrike">
                <a:effectLst/>
              </a:rPr>
              <a:t>Between exercise 1 and 2 which one amongst each gender causes the highest heart rate and Calories burn? </a:t>
            </a:r>
            <a:br>
              <a:rPr lang="en-US" sz="1900" u="none" strike="noStrike">
                <a:effectLst/>
              </a:rPr>
            </a:br>
            <a:endParaRPr lang="en-US" sz="1900"/>
          </a:p>
        </p:txBody>
      </p:sp>
      <p:cxnSp>
        <p:nvCxnSpPr>
          <p:cNvPr id="34" name="Straight Connector 33">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r>
              <a:rPr lang="en-AU" sz="1656" kern="1200" dirty="0">
                <a:solidFill>
                  <a:schemeClr val="tx1"/>
                </a:solidFill>
                <a:latin typeface="+mn-lt"/>
                <a:ea typeface="+mn-ea"/>
                <a:cs typeface="+mn-cs"/>
              </a:rPr>
              <a:t>Exercise 1 - Outdoor</a:t>
            </a:r>
            <a:endParaRPr lang="it-IT" dirty="0"/>
          </a:p>
        </p:txBody>
      </p:sp>
      <p:pic>
        <p:nvPicPr>
          <p:cNvPr id="8" name="Content Placeholder 7" descr="A person and person exercising in the park&#10;&#10;Description automatically generated">
            <a:extLst>
              <a:ext uri="{FF2B5EF4-FFF2-40B4-BE49-F238E27FC236}">
                <a16:creationId xmlns:a16="http://schemas.microsoft.com/office/drawing/2014/main" id="{D5DF611E-EA00-B332-DFC4-712780E3E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475" y="2956560"/>
            <a:ext cx="3198725" cy="2745713"/>
          </a:xfrm>
          <a:prstGeom prst="rect">
            <a:avLst/>
          </a:prstGeom>
        </p:spPr>
      </p:pic>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r>
              <a:rPr lang="en-AU" sz="1656" kern="1200" dirty="0">
                <a:solidFill>
                  <a:schemeClr val="tx1"/>
                </a:solidFill>
                <a:latin typeface="+mn-lt"/>
                <a:ea typeface="+mn-ea"/>
                <a:cs typeface="+mn-cs"/>
              </a:rPr>
              <a:t>Exercise 2 - Indoor</a:t>
            </a:r>
            <a:endParaRPr lang="it-IT" dirty="0"/>
          </a:p>
        </p:txBody>
      </p:sp>
      <p:pic>
        <p:nvPicPr>
          <p:cNvPr id="10" name="Content Placeholder 9" descr="A person and person lifting weights&#10;&#10;Description automatically generated">
            <a:extLst>
              <a:ext uri="{FF2B5EF4-FFF2-40B4-BE49-F238E27FC236}">
                <a16:creationId xmlns:a16="http://schemas.microsoft.com/office/drawing/2014/main" id="{85912A33-C21B-73F2-89E2-0C8395F70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9065" y="2956560"/>
            <a:ext cx="3465015" cy="2745713"/>
          </a:xfrm>
          <a:prstGeom prst="rect">
            <a:avLst/>
          </a:prstGeom>
        </p:spPr>
      </p:pic>
    </p:spTree>
    <p:extLst>
      <p:ext uri="{BB962C8B-B14F-4D97-AF65-F5344CB8AC3E}">
        <p14:creationId xmlns:p14="http://schemas.microsoft.com/office/powerpoint/2010/main" val="273476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BE9CA-32D1-2274-86D4-7109CBB7D289}"/>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2300" u="none" strike="noStrike" dirty="0">
                <a:effectLst/>
              </a:rPr>
              <a:t>How does weight, calories burn, heart rate, and BMI are linked with ageing?</a:t>
            </a:r>
            <a:br>
              <a:rPr lang="en-US" sz="2300" u="none" strike="noStrike" dirty="0">
                <a:effectLst/>
              </a:rPr>
            </a:br>
            <a:endParaRPr lang="en-US" sz="2300" dirty="0"/>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Content Placeholder 4" descr="A group of people doing exercises&#10;&#10;Description automatically generated">
            <a:extLst>
              <a:ext uri="{FF2B5EF4-FFF2-40B4-BE49-F238E27FC236}">
                <a16:creationId xmlns:a16="http://schemas.microsoft.com/office/drawing/2014/main" id="{4EEEEC87-9A4E-C2DA-C4FE-1ECAE4313F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351" b="14446"/>
          <a:stretch/>
        </p:blipFill>
        <p:spPr>
          <a:xfrm>
            <a:off x="651489" y="2169236"/>
            <a:ext cx="10885620" cy="3712134"/>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5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2D168-8AE8-ED03-8133-18B0D3212EC2}"/>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2300" u="none" strike="noStrike">
                <a:effectLst/>
              </a:rPr>
              <a:t>How does weight,calories burn, heart rate, and BMI are linked with genders?</a:t>
            </a:r>
            <a:br>
              <a:rPr lang="en-US" sz="2300" u="none" strike="noStrike">
                <a:effectLst/>
              </a:rPr>
            </a:br>
            <a:endParaRPr lang="en-US" sz="2300"/>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Content Placeholder 4" descr="A person and person lifting weights">
            <a:extLst>
              <a:ext uri="{FF2B5EF4-FFF2-40B4-BE49-F238E27FC236}">
                <a16:creationId xmlns:a16="http://schemas.microsoft.com/office/drawing/2014/main" id="{2342678B-399A-8D90-4212-AC851DB75FB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419" b="26490"/>
          <a:stretch/>
        </p:blipFill>
        <p:spPr>
          <a:xfrm>
            <a:off x="603280" y="2199044"/>
            <a:ext cx="10885620" cy="4093382"/>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06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Oval 49">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Oval 54">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Oval 60">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D3B1C-741A-64EE-641C-AA51DB14563C}"/>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2300" u="none" strike="noStrike">
                <a:effectLst/>
              </a:rPr>
              <a:t>How does weight,calories burn, heart rate, and BMI for each gender compare together with ageing?</a:t>
            </a:r>
            <a:endParaRPr lang="en-US" sz="2300"/>
          </a:p>
        </p:txBody>
      </p:sp>
      <p:grpSp>
        <p:nvGrpSpPr>
          <p:cNvPr id="43" name="Group 4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descr="A person and person running&#10;&#10;Description automatically generated">
            <a:extLst>
              <a:ext uri="{FF2B5EF4-FFF2-40B4-BE49-F238E27FC236}">
                <a16:creationId xmlns:a16="http://schemas.microsoft.com/office/drawing/2014/main" id="{8AD3E891-7F91-DA0E-2EE1-C3539E67E70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56394" y="2168907"/>
            <a:ext cx="3716821" cy="3716821"/>
          </a:xfrm>
          <a:prstGeom prst="rect">
            <a:avLst/>
          </a:prstGeom>
        </p:spPr>
      </p:pic>
      <p:pic>
        <p:nvPicPr>
          <p:cNvPr id="6" name="Content Placeholder 5" descr="A person and person running&#10;&#10;Description automatically generated">
            <a:extLst>
              <a:ext uri="{FF2B5EF4-FFF2-40B4-BE49-F238E27FC236}">
                <a16:creationId xmlns:a16="http://schemas.microsoft.com/office/drawing/2014/main" id="{5EA72844-9CC5-E3A5-ECEB-45EBA29129A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549053" y="2168907"/>
            <a:ext cx="4645269" cy="3704602"/>
          </a:xfrm>
          <a:prstGeom prst="rect">
            <a:avLst/>
          </a:prstGeom>
        </p:spPr>
      </p:pic>
      <p:cxnSp>
        <p:nvCxnSpPr>
          <p:cNvPr id="49" name="Straight Connector 48">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518532"/>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787</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Neue Haas Grotesk Text Pro</vt:lpstr>
      <vt:lpstr>PunchcardVTI</vt:lpstr>
      <vt:lpstr>Exercise and Fitness Metrics: How to achieve your goals using data analytics</vt:lpstr>
      <vt:lpstr>Copyright Protections:</vt:lpstr>
      <vt:lpstr>Fair Use Analysis:  </vt:lpstr>
      <vt:lpstr>Data Collection: </vt:lpstr>
      <vt:lpstr>Project Proposal:</vt:lpstr>
      <vt:lpstr>Between exercise 1 and 2 which one amongst each gender causes the highest heart rate and Calories burn?  </vt:lpstr>
      <vt:lpstr>How does weight, calories burn, heart rate, and BMI are linked with ageing? </vt:lpstr>
      <vt:lpstr>How does weight,calories burn, heart rate, and BMI are linked with genders? </vt:lpstr>
      <vt:lpstr>How does weight,calories burn, heart rate, and BMI for each gender compare together with ageing?</vt:lpstr>
      <vt:lpstr>How does actual weight and dream weight correlate between different age groups?  </vt:lpstr>
      <vt:lpstr>How does duration of exercise relate to age and gender ? could it indicate stamina level based on age/gender?  </vt:lpstr>
      <vt:lpstr>How does exercise intensity correlate with calories burned, heart rate? </vt:lpstr>
      <vt:lpstr>Which exercise is more intensive? (consider the calories burn, duration, HR, Exercise intensity) </vt:lpstr>
      <vt:lpstr>Which exercise will be more effective for achieving the dream weight? </vt:lpstr>
      <vt:lpstr>Final Conclusions:</vt:lpstr>
      <vt:lpstr>How did we get here?</vt:lpstr>
      <vt:lpstr>Digging deeper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and Fitness Metrics: How to achieve your goals using data analytics</dc:title>
  <dc:creator>Carolina Ramos</dc:creator>
  <cp:lastModifiedBy>Carolina Ramos</cp:lastModifiedBy>
  <cp:revision>1</cp:revision>
  <dcterms:created xsi:type="dcterms:W3CDTF">2024-03-25T07:47:01Z</dcterms:created>
  <dcterms:modified xsi:type="dcterms:W3CDTF">2024-03-28T09:25:22Z</dcterms:modified>
</cp:coreProperties>
</file>