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9"/>
  </p:notesMasterIdLst>
  <p:sldIdLst>
    <p:sldId id="256" r:id="rId2"/>
    <p:sldId id="257" r:id="rId3"/>
    <p:sldId id="258" r:id="rId4"/>
    <p:sldId id="261" r:id="rId5"/>
    <p:sldId id="259"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033" autoAdjust="0"/>
  </p:normalViewPr>
  <p:slideViewPr>
    <p:cSldViewPr snapToGrid="0">
      <p:cViewPr varScale="1">
        <p:scale>
          <a:sx n="82" d="100"/>
          <a:sy n="82" d="100"/>
        </p:scale>
        <p:origin x="100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215B64-3F14-4265-A09D-CAEC01EA8064}" type="doc">
      <dgm:prSet loTypeId="urn:microsoft.com/office/officeart/2005/8/layout/pList2" loCatId="list" qsTypeId="urn:microsoft.com/office/officeart/2005/8/quickstyle/simple2" qsCatId="simple" csTypeId="urn:microsoft.com/office/officeart/2005/8/colors/accent1_2" csCatId="accent1" phldr="1"/>
      <dgm:spPr/>
    </dgm:pt>
    <dgm:pt modelId="{1B767A33-59D1-497D-97AC-9CF71366750C}">
      <dgm:prSet phldrT="[Text]"/>
      <dgm:spPr/>
      <dgm:t>
        <a:bodyPr/>
        <a:lstStyle/>
        <a:p>
          <a:r>
            <a:rPr lang="en-AU" dirty="0"/>
            <a:t>The game</a:t>
          </a:r>
        </a:p>
      </dgm:t>
    </dgm:pt>
    <dgm:pt modelId="{9D863206-4A2D-4A30-B566-912A185EAAC3}" type="parTrans" cxnId="{2D5C2A03-03A2-498C-B0F1-2AF3312BE367}">
      <dgm:prSet/>
      <dgm:spPr/>
      <dgm:t>
        <a:bodyPr/>
        <a:lstStyle/>
        <a:p>
          <a:endParaRPr lang="en-AU"/>
        </a:p>
      </dgm:t>
    </dgm:pt>
    <dgm:pt modelId="{4DAB5444-1F02-4F0D-B567-CF84F8B5E0FD}" type="sibTrans" cxnId="{2D5C2A03-03A2-498C-B0F1-2AF3312BE367}">
      <dgm:prSet/>
      <dgm:spPr/>
      <dgm:t>
        <a:bodyPr/>
        <a:lstStyle/>
        <a:p>
          <a:endParaRPr lang="en-AU"/>
        </a:p>
      </dgm:t>
    </dgm:pt>
    <dgm:pt modelId="{2B8C97DC-44AD-43E8-A175-452F3F341266}">
      <dgm:prSet phldrT="[Text]"/>
      <dgm:spPr/>
      <dgm:t>
        <a:bodyPr/>
        <a:lstStyle/>
        <a:p>
          <a:r>
            <a:rPr lang="en-AU" dirty="0"/>
            <a:t>Development process</a:t>
          </a:r>
        </a:p>
      </dgm:t>
    </dgm:pt>
    <dgm:pt modelId="{18919EC5-2A85-4BE0-966F-A1171904DD6F}" type="parTrans" cxnId="{559B08C6-5996-4C71-9779-9382B3D90B69}">
      <dgm:prSet/>
      <dgm:spPr/>
      <dgm:t>
        <a:bodyPr/>
        <a:lstStyle/>
        <a:p>
          <a:endParaRPr lang="en-AU"/>
        </a:p>
      </dgm:t>
    </dgm:pt>
    <dgm:pt modelId="{C6E32F0C-BEF8-4399-BCD3-A8B59EED70C3}" type="sibTrans" cxnId="{559B08C6-5996-4C71-9779-9382B3D90B69}">
      <dgm:prSet/>
      <dgm:spPr/>
      <dgm:t>
        <a:bodyPr/>
        <a:lstStyle/>
        <a:p>
          <a:endParaRPr lang="en-AU"/>
        </a:p>
      </dgm:t>
    </dgm:pt>
    <dgm:pt modelId="{00423AD9-480A-4AD9-BC9D-0800E1D46854}">
      <dgm:prSet phldrT="[Text]"/>
      <dgm:spPr/>
      <dgm:t>
        <a:bodyPr/>
        <a:lstStyle/>
        <a:p>
          <a:r>
            <a:rPr lang="en-AU" dirty="0"/>
            <a:t>Remaining work</a:t>
          </a:r>
        </a:p>
      </dgm:t>
    </dgm:pt>
    <dgm:pt modelId="{4F725A34-EB1F-4EDB-9DC2-9BEDC690CED7}" type="parTrans" cxnId="{97CF646C-46CC-4FA4-B8D0-1509ED4C8430}">
      <dgm:prSet/>
      <dgm:spPr/>
      <dgm:t>
        <a:bodyPr/>
        <a:lstStyle/>
        <a:p>
          <a:endParaRPr lang="en-AU"/>
        </a:p>
      </dgm:t>
    </dgm:pt>
    <dgm:pt modelId="{AAA05688-F9AA-4646-8DF6-BED40C6D2968}" type="sibTrans" cxnId="{97CF646C-46CC-4FA4-B8D0-1509ED4C8430}">
      <dgm:prSet/>
      <dgm:spPr/>
      <dgm:t>
        <a:bodyPr/>
        <a:lstStyle/>
        <a:p>
          <a:endParaRPr lang="en-AU"/>
        </a:p>
      </dgm:t>
    </dgm:pt>
    <dgm:pt modelId="{308755E3-8296-4A80-9462-F83E69ECE5BA}" type="pres">
      <dgm:prSet presAssocID="{6F215B64-3F14-4265-A09D-CAEC01EA8064}" presName="Name0" presStyleCnt="0">
        <dgm:presLayoutVars>
          <dgm:dir/>
          <dgm:resizeHandles val="exact"/>
        </dgm:presLayoutVars>
      </dgm:prSet>
      <dgm:spPr/>
    </dgm:pt>
    <dgm:pt modelId="{A55D4941-11EE-4240-BA1C-84E69E4EB5BB}" type="pres">
      <dgm:prSet presAssocID="{6F215B64-3F14-4265-A09D-CAEC01EA8064}" presName="bkgdShp" presStyleLbl="alignAccFollowNode1" presStyleIdx="0" presStyleCnt="1"/>
      <dgm:spPr/>
    </dgm:pt>
    <dgm:pt modelId="{6EF8EBEC-4596-432B-B55A-0530E425DEF5}" type="pres">
      <dgm:prSet presAssocID="{6F215B64-3F14-4265-A09D-CAEC01EA8064}" presName="linComp" presStyleCnt="0"/>
      <dgm:spPr/>
    </dgm:pt>
    <dgm:pt modelId="{C55E79EB-F7CC-411B-9101-ADB7FB905531}" type="pres">
      <dgm:prSet presAssocID="{1B767A33-59D1-497D-97AC-9CF71366750C}" presName="compNode" presStyleCnt="0"/>
      <dgm:spPr/>
    </dgm:pt>
    <dgm:pt modelId="{B07E4579-2BA8-4F56-92E1-F3442E3D0D5C}" type="pres">
      <dgm:prSet presAssocID="{1B767A33-59D1-497D-97AC-9CF71366750C}" presName="node" presStyleLbl="node1" presStyleIdx="0" presStyleCnt="3">
        <dgm:presLayoutVars>
          <dgm:bulletEnabled val="1"/>
        </dgm:presLayoutVars>
      </dgm:prSet>
      <dgm:spPr/>
    </dgm:pt>
    <dgm:pt modelId="{8C25FB4D-9E36-4742-96E5-155411E3F9C1}" type="pres">
      <dgm:prSet presAssocID="{1B767A33-59D1-497D-97AC-9CF71366750C}" presName="invisiNode" presStyleLbl="node1" presStyleIdx="0" presStyleCnt="3"/>
      <dgm:spPr/>
    </dgm:pt>
    <dgm:pt modelId="{070244C3-C840-4660-85E4-7DF0F6C1614E}" type="pres">
      <dgm:prSet presAssocID="{1B767A33-59D1-497D-97AC-9CF71366750C}" presName="imagNode"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t="-14000" b="-14000"/>
          </a:stretch>
        </a:blipFill>
        <a:ln>
          <a:solidFill>
            <a:schemeClr val="tx1"/>
          </a:solidFill>
        </a:ln>
      </dgm:spPr>
      <dgm:extLst>
        <a:ext uri="{E40237B7-FDA0-4F09-8148-C483321AD2D9}">
          <dgm14:cNvPr xmlns:dgm14="http://schemas.microsoft.com/office/drawing/2010/diagram" id="0" name="" descr="Game controller with solid fill"/>
        </a:ext>
      </dgm:extLst>
    </dgm:pt>
    <dgm:pt modelId="{4F72B6BA-675D-49B5-AE75-622BB8120AF5}" type="pres">
      <dgm:prSet presAssocID="{4DAB5444-1F02-4F0D-B567-CF84F8B5E0FD}" presName="sibTrans" presStyleLbl="sibTrans2D1" presStyleIdx="0" presStyleCnt="0"/>
      <dgm:spPr/>
    </dgm:pt>
    <dgm:pt modelId="{52D06CC1-6A53-499B-82E0-4DF19E0C930F}" type="pres">
      <dgm:prSet presAssocID="{2B8C97DC-44AD-43E8-A175-452F3F341266}" presName="compNode" presStyleCnt="0"/>
      <dgm:spPr/>
    </dgm:pt>
    <dgm:pt modelId="{45D9DC36-1634-4C24-B5A8-12109D306E5E}" type="pres">
      <dgm:prSet presAssocID="{2B8C97DC-44AD-43E8-A175-452F3F341266}" presName="node" presStyleLbl="node1" presStyleIdx="1" presStyleCnt="3">
        <dgm:presLayoutVars>
          <dgm:bulletEnabled val="1"/>
        </dgm:presLayoutVars>
      </dgm:prSet>
      <dgm:spPr/>
    </dgm:pt>
    <dgm:pt modelId="{B153D9BD-4DC3-4FF2-AF38-612CD2AF3769}" type="pres">
      <dgm:prSet presAssocID="{2B8C97DC-44AD-43E8-A175-452F3F341266}" presName="invisiNode" presStyleLbl="node1" presStyleIdx="1" presStyleCnt="3"/>
      <dgm:spPr/>
    </dgm:pt>
    <dgm:pt modelId="{9E1D5FA3-55D2-4D66-8310-CB6B6AB52C0B}" type="pres">
      <dgm:prSet presAssocID="{2B8C97DC-44AD-43E8-A175-452F3F341266}" presName="imagNode"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t="-14000" b="-14000"/>
          </a:stretch>
        </a:blipFill>
        <a:ln>
          <a:solidFill>
            <a:schemeClr val="tx1"/>
          </a:solidFill>
        </a:ln>
      </dgm:spPr>
      <dgm:extLst>
        <a:ext uri="{E40237B7-FDA0-4F09-8148-C483321AD2D9}">
          <dgm14:cNvPr xmlns:dgm14="http://schemas.microsoft.com/office/drawing/2010/diagram" id="0" name="" descr="Wrench with solid fill"/>
        </a:ext>
      </dgm:extLst>
    </dgm:pt>
    <dgm:pt modelId="{85F21184-CFE9-4098-A417-671039252242}" type="pres">
      <dgm:prSet presAssocID="{C6E32F0C-BEF8-4399-BCD3-A8B59EED70C3}" presName="sibTrans" presStyleLbl="sibTrans2D1" presStyleIdx="0" presStyleCnt="0"/>
      <dgm:spPr/>
    </dgm:pt>
    <dgm:pt modelId="{BE5E35E8-7D37-492B-B474-93E6BDB88105}" type="pres">
      <dgm:prSet presAssocID="{00423AD9-480A-4AD9-BC9D-0800E1D46854}" presName="compNode" presStyleCnt="0"/>
      <dgm:spPr/>
    </dgm:pt>
    <dgm:pt modelId="{0800C4E8-F1CD-49E3-8E54-5419ACEE80F7}" type="pres">
      <dgm:prSet presAssocID="{00423AD9-480A-4AD9-BC9D-0800E1D46854}" presName="node" presStyleLbl="node1" presStyleIdx="2" presStyleCnt="3">
        <dgm:presLayoutVars>
          <dgm:bulletEnabled val="1"/>
        </dgm:presLayoutVars>
      </dgm:prSet>
      <dgm:spPr/>
    </dgm:pt>
    <dgm:pt modelId="{384222E9-D2A5-42BC-9BEE-6E56C3E1EDBD}" type="pres">
      <dgm:prSet presAssocID="{00423AD9-480A-4AD9-BC9D-0800E1D46854}" presName="invisiNode" presStyleLbl="node1" presStyleIdx="2" presStyleCnt="3"/>
      <dgm:spPr/>
    </dgm:pt>
    <dgm:pt modelId="{8A0F9E20-740F-4813-9A65-BABE04773B14}" type="pres">
      <dgm:prSet presAssocID="{00423AD9-480A-4AD9-BC9D-0800E1D46854}" presName="imagNode"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t="-14000" b="-14000"/>
          </a:stretch>
        </a:blipFill>
        <a:ln>
          <a:solidFill>
            <a:schemeClr val="tx1"/>
          </a:solidFill>
        </a:ln>
      </dgm:spPr>
      <dgm:extLst>
        <a:ext uri="{E40237B7-FDA0-4F09-8148-C483321AD2D9}">
          <dgm14:cNvPr xmlns:dgm14="http://schemas.microsoft.com/office/drawing/2010/diagram" id="0" name="" descr="Labor with solid fill"/>
        </a:ext>
      </dgm:extLst>
    </dgm:pt>
  </dgm:ptLst>
  <dgm:cxnLst>
    <dgm:cxn modelId="{2D5C2A03-03A2-498C-B0F1-2AF3312BE367}" srcId="{6F215B64-3F14-4265-A09D-CAEC01EA8064}" destId="{1B767A33-59D1-497D-97AC-9CF71366750C}" srcOrd="0" destOrd="0" parTransId="{9D863206-4A2D-4A30-B566-912A185EAAC3}" sibTransId="{4DAB5444-1F02-4F0D-B567-CF84F8B5E0FD}"/>
    <dgm:cxn modelId="{E8EB2E16-9380-4F21-B40A-1B315C483555}" type="presOf" srcId="{1B767A33-59D1-497D-97AC-9CF71366750C}" destId="{B07E4579-2BA8-4F56-92E1-F3442E3D0D5C}" srcOrd="0" destOrd="0" presId="urn:microsoft.com/office/officeart/2005/8/layout/pList2"/>
    <dgm:cxn modelId="{BC298F19-2D57-493B-936B-9691F84E7EB0}" type="presOf" srcId="{6F215B64-3F14-4265-A09D-CAEC01EA8064}" destId="{308755E3-8296-4A80-9462-F83E69ECE5BA}" srcOrd="0" destOrd="0" presId="urn:microsoft.com/office/officeart/2005/8/layout/pList2"/>
    <dgm:cxn modelId="{7922E13C-1584-4D5A-814A-B93205DEDE9A}" type="presOf" srcId="{C6E32F0C-BEF8-4399-BCD3-A8B59EED70C3}" destId="{85F21184-CFE9-4098-A417-671039252242}" srcOrd="0" destOrd="0" presId="urn:microsoft.com/office/officeart/2005/8/layout/pList2"/>
    <dgm:cxn modelId="{97CF646C-46CC-4FA4-B8D0-1509ED4C8430}" srcId="{6F215B64-3F14-4265-A09D-CAEC01EA8064}" destId="{00423AD9-480A-4AD9-BC9D-0800E1D46854}" srcOrd="2" destOrd="0" parTransId="{4F725A34-EB1F-4EDB-9DC2-9BEDC690CED7}" sibTransId="{AAA05688-F9AA-4646-8DF6-BED40C6D2968}"/>
    <dgm:cxn modelId="{C3B7A670-C829-4705-B386-0F3DC92FCC86}" type="presOf" srcId="{4DAB5444-1F02-4F0D-B567-CF84F8B5E0FD}" destId="{4F72B6BA-675D-49B5-AE75-622BB8120AF5}" srcOrd="0" destOrd="0" presId="urn:microsoft.com/office/officeart/2005/8/layout/pList2"/>
    <dgm:cxn modelId="{8274A056-799C-48A4-8CF2-80C12CC3FAFB}" type="presOf" srcId="{2B8C97DC-44AD-43E8-A175-452F3F341266}" destId="{45D9DC36-1634-4C24-B5A8-12109D306E5E}" srcOrd="0" destOrd="0" presId="urn:microsoft.com/office/officeart/2005/8/layout/pList2"/>
    <dgm:cxn modelId="{559B08C6-5996-4C71-9779-9382B3D90B69}" srcId="{6F215B64-3F14-4265-A09D-CAEC01EA8064}" destId="{2B8C97DC-44AD-43E8-A175-452F3F341266}" srcOrd="1" destOrd="0" parTransId="{18919EC5-2A85-4BE0-966F-A1171904DD6F}" sibTransId="{C6E32F0C-BEF8-4399-BCD3-A8B59EED70C3}"/>
    <dgm:cxn modelId="{E15021FE-EDF6-427C-88F2-7DB73E0C1ABA}" type="presOf" srcId="{00423AD9-480A-4AD9-BC9D-0800E1D46854}" destId="{0800C4E8-F1CD-49E3-8E54-5419ACEE80F7}" srcOrd="0" destOrd="0" presId="urn:microsoft.com/office/officeart/2005/8/layout/pList2"/>
    <dgm:cxn modelId="{F1234046-4092-45B5-87B9-F706CC055F18}" type="presParOf" srcId="{308755E3-8296-4A80-9462-F83E69ECE5BA}" destId="{A55D4941-11EE-4240-BA1C-84E69E4EB5BB}" srcOrd="0" destOrd="0" presId="urn:microsoft.com/office/officeart/2005/8/layout/pList2"/>
    <dgm:cxn modelId="{537A7B97-6381-4C1C-B8CD-E1092FD81B4E}" type="presParOf" srcId="{308755E3-8296-4A80-9462-F83E69ECE5BA}" destId="{6EF8EBEC-4596-432B-B55A-0530E425DEF5}" srcOrd="1" destOrd="0" presId="urn:microsoft.com/office/officeart/2005/8/layout/pList2"/>
    <dgm:cxn modelId="{FA4FDE7C-A670-4D1F-9774-E4DD9FCF244E}" type="presParOf" srcId="{6EF8EBEC-4596-432B-B55A-0530E425DEF5}" destId="{C55E79EB-F7CC-411B-9101-ADB7FB905531}" srcOrd="0" destOrd="0" presId="urn:microsoft.com/office/officeart/2005/8/layout/pList2"/>
    <dgm:cxn modelId="{8884FCFB-5353-4428-94D3-19364679D199}" type="presParOf" srcId="{C55E79EB-F7CC-411B-9101-ADB7FB905531}" destId="{B07E4579-2BA8-4F56-92E1-F3442E3D0D5C}" srcOrd="0" destOrd="0" presId="urn:microsoft.com/office/officeart/2005/8/layout/pList2"/>
    <dgm:cxn modelId="{2189D1D4-ADAB-4884-BE9E-2A9B9175D6C7}" type="presParOf" srcId="{C55E79EB-F7CC-411B-9101-ADB7FB905531}" destId="{8C25FB4D-9E36-4742-96E5-155411E3F9C1}" srcOrd="1" destOrd="0" presId="urn:microsoft.com/office/officeart/2005/8/layout/pList2"/>
    <dgm:cxn modelId="{E59B8DDE-FA1F-4B23-8190-A5D22F6DDE3F}" type="presParOf" srcId="{C55E79EB-F7CC-411B-9101-ADB7FB905531}" destId="{070244C3-C840-4660-85E4-7DF0F6C1614E}" srcOrd="2" destOrd="0" presId="urn:microsoft.com/office/officeart/2005/8/layout/pList2"/>
    <dgm:cxn modelId="{238C01D2-72E3-4CC9-A8E5-5C0D66E8A461}" type="presParOf" srcId="{6EF8EBEC-4596-432B-B55A-0530E425DEF5}" destId="{4F72B6BA-675D-49B5-AE75-622BB8120AF5}" srcOrd="1" destOrd="0" presId="urn:microsoft.com/office/officeart/2005/8/layout/pList2"/>
    <dgm:cxn modelId="{8D452B17-A32E-4D9B-9873-4C77A1C7EB8E}" type="presParOf" srcId="{6EF8EBEC-4596-432B-B55A-0530E425DEF5}" destId="{52D06CC1-6A53-499B-82E0-4DF19E0C930F}" srcOrd="2" destOrd="0" presId="urn:microsoft.com/office/officeart/2005/8/layout/pList2"/>
    <dgm:cxn modelId="{CB4DF323-7B37-4421-9D1F-73D746E0A1E6}" type="presParOf" srcId="{52D06CC1-6A53-499B-82E0-4DF19E0C930F}" destId="{45D9DC36-1634-4C24-B5A8-12109D306E5E}" srcOrd="0" destOrd="0" presId="urn:microsoft.com/office/officeart/2005/8/layout/pList2"/>
    <dgm:cxn modelId="{49B2E112-4585-42B7-AEC4-83AA538B62CC}" type="presParOf" srcId="{52D06CC1-6A53-499B-82E0-4DF19E0C930F}" destId="{B153D9BD-4DC3-4FF2-AF38-612CD2AF3769}" srcOrd="1" destOrd="0" presId="urn:microsoft.com/office/officeart/2005/8/layout/pList2"/>
    <dgm:cxn modelId="{0B0DF63A-9A87-40AA-AD0F-B6801491E7C5}" type="presParOf" srcId="{52D06CC1-6A53-499B-82E0-4DF19E0C930F}" destId="{9E1D5FA3-55D2-4D66-8310-CB6B6AB52C0B}" srcOrd="2" destOrd="0" presId="urn:microsoft.com/office/officeart/2005/8/layout/pList2"/>
    <dgm:cxn modelId="{44B0E8AA-E76F-4D56-B495-F132141DD452}" type="presParOf" srcId="{6EF8EBEC-4596-432B-B55A-0530E425DEF5}" destId="{85F21184-CFE9-4098-A417-671039252242}" srcOrd="3" destOrd="0" presId="urn:microsoft.com/office/officeart/2005/8/layout/pList2"/>
    <dgm:cxn modelId="{7707602E-4EDD-4292-ABAA-A67E94D8BEA1}" type="presParOf" srcId="{6EF8EBEC-4596-432B-B55A-0530E425DEF5}" destId="{BE5E35E8-7D37-492B-B474-93E6BDB88105}" srcOrd="4" destOrd="0" presId="urn:microsoft.com/office/officeart/2005/8/layout/pList2"/>
    <dgm:cxn modelId="{4EF208ED-B023-47E9-812D-2C1B998D6A11}" type="presParOf" srcId="{BE5E35E8-7D37-492B-B474-93E6BDB88105}" destId="{0800C4E8-F1CD-49E3-8E54-5419ACEE80F7}" srcOrd="0" destOrd="0" presId="urn:microsoft.com/office/officeart/2005/8/layout/pList2"/>
    <dgm:cxn modelId="{C3F4BC81-09A4-4E2B-834F-C193A75DBD09}" type="presParOf" srcId="{BE5E35E8-7D37-492B-B474-93E6BDB88105}" destId="{384222E9-D2A5-42BC-9BEE-6E56C3E1EDBD}" srcOrd="1" destOrd="0" presId="urn:microsoft.com/office/officeart/2005/8/layout/pList2"/>
    <dgm:cxn modelId="{821035EC-94A3-4E25-81EB-544D9F515889}" type="presParOf" srcId="{BE5E35E8-7D37-492B-B474-93E6BDB88105}" destId="{8A0F9E20-740F-4813-9A65-BABE04773B14}"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BEE4BA-0747-4FB4-AD09-FEA58D4F2A28}" type="doc">
      <dgm:prSet loTypeId="urn:microsoft.com/office/officeart/2005/8/layout/vList3" loCatId="list" qsTypeId="urn:microsoft.com/office/officeart/2005/8/quickstyle/simple1" qsCatId="simple" csTypeId="urn:microsoft.com/office/officeart/2005/8/colors/accent1_2" csCatId="accent1" phldr="1"/>
      <dgm:spPr/>
    </dgm:pt>
    <dgm:pt modelId="{42DFF839-CC2B-4B09-8075-8A55B0485135}">
      <dgm:prSet phldrT="[Text]"/>
      <dgm:spPr/>
      <dgm:t>
        <a:bodyPr/>
        <a:lstStyle/>
        <a:p>
          <a:r>
            <a:rPr lang="en-AU" dirty="0"/>
            <a:t>Concept</a:t>
          </a:r>
        </a:p>
      </dgm:t>
    </dgm:pt>
    <dgm:pt modelId="{8361FAA2-97DE-4229-A927-E600C2A346DD}" type="parTrans" cxnId="{5EC2CE9C-6E14-4B6B-A2C7-317D92719FB9}">
      <dgm:prSet/>
      <dgm:spPr/>
      <dgm:t>
        <a:bodyPr/>
        <a:lstStyle/>
        <a:p>
          <a:endParaRPr lang="en-AU"/>
        </a:p>
      </dgm:t>
    </dgm:pt>
    <dgm:pt modelId="{F256347B-3269-483D-93FF-ACC27AA3F214}" type="sibTrans" cxnId="{5EC2CE9C-6E14-4B6B-A2C7-317D92719FB9}">
      <dgm:prSet/>
      <dgm:spPr/>
      <dgm:t>
        <a:bodyPr/>
        <a:lstStyle/>
        <a:p>
          <a:endParaRPr lang="en-AU"/>
        </a:p>
      </dgm:t>
    </dgm:pt>
    <dgm:pt modelId="{987BFA70-5D97-47C3-AC15-971BB4F1D22D}">
      <dgm:prSet phldrT="[Text]"/>
      <dgm:spPr/>
      <dgm:t>
        <a:bodyPr/>
        <a:lstStyle/>
        <a:p>
          <a:r>
            <a:rPr lang="en-AU" dirty="0"/>
            <a:t>UI</a:t>
          </a:r>
        </a:p>
      </dgm:t>
    </dgm:pt>
    <dgm:pt modelId="{FC8B6E7F-E98B-4454-90A4-5A90BD35CC70}" type="parTrans" cxnId="{B17F174A-C10C-483D-B6C5-AF1FF962A209}">
      <dgm:prSet/>
      <dgm:spPr/>
      <dgm:t>
        <a:bodyPr/>
        <a:lstStyle/>
        <a:p>
          <a:endParaRPr lang="en-AU"/>
        </a:p>
      </dgm:t>
    </dgm:pt>
    <dgm:pt modelId="{F7347E0C-339D-41A2-ACC1-EAEDB59A39AD}" type="sibTrans" cxnId="{B17F174A-C10C-483D-B6C5-AF1FF962A209}">
      <dgm:prSet/>
      <dgm:spPr/>
      <dgm:t>
        <a:bodyPr/>
        <a:lstStyle/>
        <a:p>
          <a:endParaRPr lang="en-AU"/>
        </a:p>
      </dgm:t>
    </dgm:pt>
    <dgm:pt modelId="{0FCD8E73-02B2-4877-8C22-1BA436C15E9A}">
      <dgm:prSet phldrT="[Text]"/>
      <dgm:spPr/>
      <dgm:t>
        <a:bodyPr/>
        <a:lstStyle/>
        <a:p>
          <a:r>
            <a:rPr lang="en-AU" dirty="0"/>
            <a:t>3D environment</a:t>
          </a:r>
        </a:p>
      </dgm:t>
    </dgm:pt>
    <dgm:pt modelId="{2D489E12-2E75-4980-8A4D-7F77CC438513}" type="parTrans" cxnId="{E0B3CD5F-F95D-47E5-89B0-31901858DBE0}">
      <dgm:prSet/>
      <dgm:spPr/>
      <dgm:t>
        <a:bodyPr/>
        <a:lstStyle/>
        <a:p>
          <a:endParaRPr lang="en-AU"/>
        </a:p>
      </dgm:t>
    </dgm:pt>
    <dgm:pt modelId="{EE7E953B-9283-4131-8069-28A7C6551E6D}" type="sibTrans" cxnId="{E0B3CD5F-F95D-47E5-89B0-31901858DBE0}">
      <dgm:prSet/>
      <dgm:spPr/>
      <dgm:t>
        <a:bodyPr/>
        <a:lstStyle/>
        <a:p>
          <a:endParaRPr lang="en-AU"/>
        </a:p>
      </dgm:t>
    </dgm:pt>
    <dgm:pt modelId="{97A349F9-DA7F-4827-81C8-E7F0D42095C1}" type="pres">
      <dgm:prSet presAssocID="{B8BEE4BA-0747-4FB4-AD09-FEA58D4F2A28}" presName="linearFlow" presStyleCnt="0">
        <dgm:presLayoutVars>
          <dgm:dir/>
          <dgm:resizeHandles val="exact"/>
        </dgm:presLayoutVars>
      </dgm:prSet>
      <dgm:spPr/>
    </dgm:pt>
    <dgm:pt modelId="{C3C23A8C-6C3A-4AF6-A2D4-95D42058D038}" type="pres">
      <dgm:prSet presAssocID="{42DFF839-CC2B-4B09-8075-8A55B0485135}" presName="composite" presStyleCnt="0"/>
      <dgm:spPr/>
    </dgm:pt>
    <dgm:pt modelId="{3307D9C6-DA8D-437F-83AE-11F4FA4425B5}" type="pres">
      <dgm:prSet presAssocID="{42DFF839-CC2B-4B09-8075-8A55B0485135}"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rain in head with solid fill"/>
        </a:ext>
      </dgm:extLst>
    </dgm:pt>
    <dgm:pt modelId="{372AF982-87E5-4F1D-884F-C72E91B4176C}" type="pres">
      <dgm:prSet presAssocID="{42DFF839-CC2B-4B09-8075-8A55B0485135}" presName="txShp" presStyleLbl="node1" presStyleIdx="0" presStyleCnt="3">
        <dgm:presLayoutVars>
          <dgm:bulletEnabled val="1"/>
        </dgm:presLayoutVars>
      </dgm:prSet>
      <dgm:spPr/>
    </dgm:pt>
    <dgm:pt modelId="{4DF2F22C-13B8-4253-8E37-10EF11C7908C}" type="pres">
      <dgm:prSet presAssocID="{F256347B-3269-483D-93FF-ACC27AA3F214}" presName="spacing" presStyleCnt="0"/>
      <dgm:spPr/>
    </dgm:pt>
    <dgm:pt modelId="{4AD3EA91-92A4-4AB1-A6C9-C4FAF57AADF4}" type="pres">
      <dgm:prSet presAssocID="{987BFA70-5D97-47C3-AC15-971BB4F1D22D}" presName="composite" presStyleCnt="0"/>
      <dgm:spPr/>
    </dgm:pt>
    <dgm:pt modelId="{8DE551F5-F03B-427A-ACDA-8421CAB2A4E3}" type="pres">
      <dgm:prSet presAssocID="{987BFA70-5D97-47C3-AC15-971BB4F1D22D}" presName="imgShp"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ye with solid fill"/>
        </a:ext>
      </dgm:extLst>
    </dgm:pt>
    <dgm:pt modelId="{0399A21F-CAB7-464F-A820-CC6592A58553}" type="pres">
      <dgm:prSet presAssocID="{987BFA70-5D97-47C3-AC15-971BB4F1D22D}" presName="txShp" presStyleLbl="node1" presStyleIdx="1" presStyleCnt="3">
        <dgm:presLayoutVars>
          <dgm:bulletEnabled val="1"/>
        </dgm:presLayoutVars>
      </dgm:prSet>
      <dgm:spPr/>
    </dgm:pt>
    <dgm:pt modelId="{5BFFAE95-8260-44BB-AB59-B293F0E67D62}" type="pres">
      <dgm:prSet presAssocID="{F7347E0C-339D-41A2-ACC1-EAEDB59A39AD}" presName="spacing" presStyleCnt="0"/>
      <dgm:spPr/>
    </dgm:pt>
    <dgm:pt modelId="{10AC42A4-E1B1-4962-AFA2-972C3F4B2047}" type="pres">
      <dgm:prSet presAssocID="{0FCD8E73-02B2-4877-8C22-1BA436C15E9A}" presName="composite" presStyleCnt="0"/>
      <dgm:spPr/>
    </dgm:pt>
    <dgm:pt modelId="{76A64D2B-E04A-4B55-BA01-5FA1EEEE6335}" type="pres">
      <dgm:prSet presAssocID="{0FCD8E73-02B2-4877-8C22-1BA436C15E9A}" presName="imgShp"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ube with solid fill"/>
        </a:ext>
      </dgm:extLst>
    </dgm:pt>
    <dgm:pt modelId="{1D7AF6A1-E966-47E9-8703-83CB163C7F17}" type="pres">
      <dgm:prSet presAssocID="{0FCD8E73-02B2-4877-8C22-1BA436C15E9A}" presName="txShp" presStyleLbl="node1" presStyleIdx="2" presStyleCnt="3">
        <dgm:presLayoutVars>
          <dgm:bulletEnabled val="1"/>
        </dgm:presLayoutVars>
      </dgm:prSet>
      <dgm:spPr/>
    </dgm:pt>
  </dgm:ptLst>
  <dgm:cxnLst>
    <dgm:cxn modelId="{E0B3CD5F-F95D-47E5-89B0-31901858DBE0}" srcId="{B8BEE4BA-0747-4FB4-AD09-FEA58D4F2A28}" destId="{0FCD8E73-02B2-4877-8C22-1BA436C15E9A}" srcOrd="2" destOrd="0" parTransId="{2D489E12-2E75-4980-8A4D-7F77CC438513}" sibTransId="{EE7E953B-9283-4131-8069-28A7C6551E6D}"/>
    <dgm:cxn modelId="{B17F174A-C10C-483D-B6C5-AF1FF962A209}" srcId="{B8BEE4BA-0747-4FB4-AD09-FEA58D4F2A28}" destId="{987BFA70-5D97-47C3-AC15-971BB4F1D22D}" srcOrd="1" destOrd="0" parTransId="{FC8B6E7F-E98B-4454-90A4-5A90BD35CC70}" sibTransId="{F7347E0C-339D-41A2-ACC1-EAEDB59A39AD}"/>
    <dgm:cxn modelId="{EDC5AB77-7976-4198-B897-96AEA3B8DCF1}" type="presOf" srcId="{0FCD8E73-02B2-4877-8C22-1BA436C15E9A}" destId="{1D7AF6A1-E966-47E9-8703-83CB163C7F17}" srcOrd="0" destOrd="0" presId="urn:microsoft.com/office/officeart/2005/8/layout/vList3"/>
    <dgm:cxn modelId="{81868387-7F44-4B7A-9334-951E48D1166A}" type="presOf" srcId="{42DFF839-CC2B-4B09-8075-8A55B0485135}" destId="{372AF982-87E5-4F1D-884F-C72E91B4176C}" srcOrd="0" destOrd="0" presId="urn:microsoft.com/office/officeart/2005/8/layout/vList3"/>
    <dgm:cxn modelId="{6CB03B9A-EE4C-42F0-BCAB-218620B99DDF}" type="presOf" srcId="{987BFA70-5D97-47C3-AC15-971BB4F1D22D}" destId="{0399A21F-CAB7-464F-A820-CC6592A58553}" srcOrd="0" destOrd="0" presId="urn:microsoft.com/office/officeart/2005/8/layout/vList3"/>
    <dgm:cxn modelId="{5EC2CE9C-6E14-4B6B-A2C7-317D92719FB9}" srcId="{B8BEE4BA-0747-4FB4-AD09-FEA58D4F2A28}" destId="{42DFF839-CC2B-4B09-8075-8A55B0485135}" srcOrd="0" destOrd="0" parTransId="{8361FAA2-97DE-4229-A927-E600C2A346DD}" sibTransId="{F256347B-3269-483D-93FF-ACC27AA3F214}"/>
    <dgm:cxn modelId="{F45650F3-A727-4C5D-91AC-E37CE1CF9166}" type="presOf" srcId="{B8BEE4BA-0747-4FB4-AD09-FEA58D4F2A28}" destId="{97A349F9-DA7F-4827-81C8-E7F0D42095C1}" srcOrd="0" destOrd="0" presId="urn:microsoft.com/office/officeart/2005/8/layout/vList3"/>
    <dgm:cxn modelId="{DF6EF6A3-C4DE-4487-8CB7-4D3273B5BD56}" type="presParOf" srcId="{97A349F9-DA7F-4827-81C8-E7F0D42095C1}" destId="{C3C23A8C-6C3A-4AF6-A2D4-95D42058D038}" srcOrd="0" destOrd="0" presId="urn:microsoft.com/office/officeart/2005/8/layout/vList3"/>
    <dgm:cxn modelId="{A0E9535F-5825-4E40-BCF5-A0DAF33219AD}" type="presParOf" srcId="{C3C23A8C-6C3A-4AF6-A2D4-95D42058D038}" destId="{3307D9C6-DA8D-437F-83AE-11F4FA4425B5}" srcOrd="0" destOrd="0" presId="urn:microsoft.com/office/officeart/2005/8/layout/vList3"/>
    <dgm:cxn modelId="{51E1058A-EC5E-4F1C-9911-02D1356CBC48}" type="presParOf" srcId="{C3C23A8C-6C3A-4AF6-A2D4-95D42058D038}" destId="{372AF982-87E5-4F1D-884F-C72E91B4176C}" srcOrd="1" destOrd="0" presId="urn:microsoft.com/office/officeart/2005/8/layout/vList3"/>
    <dgm:cxn modelId="{A35CB225-B897-4790-BFB9-8A408369EBAC}" type="presParOf" srcId="{97A349F9-DA7F-4827-81C8-E7F0D42095C1}" destId="{4DF2F22C-13B8-4253-8E37-10EF11C7908C}" srcOrd="1" destOrd="0" presId="urn:microsoft.com/office/officeart/2005/8/layout/vList3"/>
    <dgm:cxn modelId="{7F342943-D4E1-48ED-A928-EC2B35614DF6}" type="presParOf" srcId="{97A349F9-DA7F-4827-81C8-E7F0D42095C1}" destId="{4AD3EA91-92A4-4AB1-A6C9-C4FAF57AADF4}" srcOrd="2" destOrd="0" presId="urn:microsoft.com/office/officeart/2005/8/layout/vList3"/>
    <dgm:cxn modelId="{95F6751D-20FA-4122-9FC0-ED6E0FA1C8F2}" type="presParOf" srcId="{4AD3EA91-92A4-4AB1-A6C9-C4FAF57AADF4}" destId="{8DE551F5-F03B-427A-ACDA-8421CAB2A4E3}" srcOrd="0" destOrd="0" presId="urn:microsoft.com/office/officeart/2005/8/layout/vList3"/>
    <dgm:cxn modelId="{EAC2D797-4226-4F66-AF5A-249CD9961BE4}" type="presParOf" srcId="{4AD3EA91-92A4-4AB1-A6C9-C4FAF57AADF4}" destId="{0399A21F-CAB7-464F-A820-CC6592A58553}" srcOrd="1" destOrd="0" presId="urn:microsoft.com/office/officeart/2005/8/layout/vList3"/>
    <dgm:cxn modelId="{65025EDE-CB44-476A-A924-9B2D68C44273}" type="presParOf" srcId="{97A349F9-DA7F-4827-81C8-E7F0D42095C1}" destId="{5BFFAE95-8260-44BB-AB59-B293F0E67D62}" srcOrd="3" destOrd="0" presId="urn:microsoft.com/office/officeart/2005/8/layout/vList3"/>
    <dgm:cxn modelId="{505B9900-D4FE-4320-B5AF-3FC853EBCA12}" type="presParOf" srcId="{97A349F9-DA7F-4827-81C8-E7F0D42095C1}" destId="{10AC42A4-E1B1-4962-AFA2-972C3F4B2047}" srcOrd="4" destOrd="0" presId="urn:microsoft.com/office/officeart/2005/8/layout/vList3"/>
    <dgm:cxn modelId="{DF833A63-4354-4FDA-89E5-46A7AC5B6FF1}" type="presParOf" srcId="{10AC42A4-E1B1-4962-AFA2-972C3F4B2047}" destId="{76A64D2B-E04A-4B55-BA01-5FA1EEEE6335}" srcOrd="0" destOrd="0" presId="urn:microsoft.com/office/officeart/2005/8/layout/vList3"/>
    <dgm:cxn modelId="{18B86B13-3AAC-4027-8684-B82BFDDB6CE4}" type="presParOf" srcId="{10AC42A4-E1B1-4962-AFA2-972C3F4B2047}" destId="{1D7AF6A1-E966-47E9-8703-83CB163C7F17}"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BEE4BA-0747-4FB4-AD09-FEA58D4F2A28}" type="doc">
      <dgm:prSet loTypeId="urn:microsoft.com/office/officeart/2005/8/layout/vList3" loCatId="list" qsTypeId="urn:microsoft.com/office/officeart/2005/8/quickstyle/simple1" qsCatId="simple" csTypeId="urn:microsoft.com/office/officeart/2005/8/colors/accent1_2" csCatId="accent1" phldr="1"/>
      <dgm:spPr/>
    </dgm:pt>
    <dgm:pt modelId="{42DFF839-CC2B-4B09-8075-8A55B0485135}">
      <dgm:prSet phldrT="[Text]"/>
      <dgm:spPr/>
      <dgm:t>
        <a:bodyPr/>
        <a:lstStyle/>
        <a:p>
          <a:r>
            <a:rPr lang="en-AU" dirty="0"/>
            <a:t>Concept</a:t>
          </a:r>
        </a:p>
      </dgm:t>
    </dgm:pt>
    <dgm:pt modelId="{8361FAA2-97DE-4229-A927-E600C2A346DD}" type="parTrans" cxnId="{5EC2CE9C-6E14-4B6B-A2C7-317D92719FB9}">
      <dgm:prSet/>
      <dgm:spPr/>
      <dgm:t>
        <a:bodyPr/>
        <a:lstStyle/>
        <a:p>
          <a:endParaRPr lang="en-AU"/>
        </a:p>
      </dgm:t>
    </dgm:pt>
    <dgm:pt modelId="{F256347B-3269-483D-93FF-ACC27AA3F214}" type="sibTrans" cxnId="{5EC2CE9C-6E14-4B6B-A2C7-317D92719FB9}">
      <dgm:prSet/>
      <dgm:spPr/>
      <dgm:t>
        <a:bodyPr/>
        <a:lstStyle/>
        <a:p>
          <a:endParaRPr lang="en-AU"/>
        </a:p>
      </dgm:t>
    </dgm:pt>
    <dgm:pt modelId="{987BFA70-5D97-47C3-AC15-971BB4F1D22D}">
      <dgm:prSet phldrT="[Text]"/>
      <dgm:spPr/>
      <dgm:t>
        <a:bodyPr/>
        <a:lstStyle/>
        <a:p>
          <a:r>
            <a:rPr lang="en-AU" dirty="0"/>
            <a:t>UI</a:t>
          </a:r>
        </a:p>
      </dgm:t>
    </dgm:pt>
    <dgm:pt modelId="{FC8B6E7F-E98B-4454-90A4-5A90BD35CC70}" type="parTrans" cxnId="{B17F174A-C10C-483D-B6C5-AF1FF962A209}">
      <dgm:prSet/>
      <dgm:spPr/>
      <dgm:t>
        <a:bodyPr/>
        <a:lstStyle/>
        <a:p>
          <a:endParaRPr lang="en-AU"/>
        </a:p>
      </dgm:t>
    </dgm:pt>
    <dgm:pt modelId="{F7347E0C-339D-41A2-ACC1-EAEDB59A39AD}" type="sibTrans" cxnId="{B17F174A-C10C-483D-B6C5-AF1FF962A209}">
      <dgm:prSet/>
      <dgm:spPr/>
      <dgm:t>
        <a:bodyPr/>
        <a:lstStyle/>
        <a:p>
          <a:endParaRPr lang="en-AU"/>
        </a:p>
      </dgm:t>
    </dgm:pt>
    <dgm:pt modelId="{0FCD8E73-02B2-4877-8C22-1BA436C15E9A}">
      <dgm:prSet phldrT="[Text]"/>
      <dgm:spPr/>
      <dgm:t>
        <a:bodyPr/>
        <a:lstStyle/>
        <a:p>
          <a:r>
            <a:rPr lang="en-AU" dirty="0"/>
            <a:t>3D environment</a:t>
          </a:r>
        </a:p>
      </dgm:t>
    </dgm:pt>
    <dgm:pt modelId="{2D489E12-2E75-4980-8A4D-7F77CC438513}" type="parTrans" cxnId="{E0B3CD5F-F95D-47E5-89B0-31901858DBE0}">
      <dgm:prSet/>
      <dgm:spPr/>
      <dgm:t>
        <a:bodyPr/>
        <a:lstStyle/>
        <a:p>
          <a:endParaRPr lang="en-AU"/>
        </a:p>
      </dgm:t>
    </dgm:pt>
    <dgm:pt modelId="{EE7E953B-9283-4131-8069-28A7C6551E6D}" type="sibTrans" cxnId="{E0B3CD5F-F95D-47E5-89B0-31901858DBE0}">
      <dgm:prSet/>
      <dgm:spPr/>
      <dgm:t>
        <a:bodyPr/>
        <a:lstStyle/>
        <a:p>
          <a:endParaRPr lang="en-AU"/>
        </a:p>
      </dgm:t>
    </dgm:pt>
    <dgm:pt modelId="{4753F6F6-E0EE-44AF-8DB6-607678078500}">
      <dgm:prSet phldrT="[Text]"/>
      <dgm:spPr/>
      <dgm:t>
        <a:bodyPr/>
        <a:lstStyle/>
        <a:p>
          <a:r>
            <a:rPr lang="en-AU" dirty="0"/>
            <a:t>1 player</a:t>
          </a:r>
        </a:p>
      </dgm:t>
    </dgm:pt>
    <dgm:pt modelId="{1B698027-2DD4-40B4-95EC-3A1A0C302F05}" type="parTrans" cxnId="{3744D7F9-C1C0-463A-8C2F-76B6151EEFE3}">
      <dgm:prSet/>
      <dgm:spPr/>
      <dgm:t>
        <a:bodyPr/>
        <a:lstStyle/>
        <a:p>
          <a:endParaRPr lang="en-AU"/>
        </a:p>
      </dgm:t>
    </dgm:pt>
    <dgm:pt modelId="{8BF5F524-3033-46C2-ACB5-39C90A892842}" type="sibTrans" cxnId="{3744D7F9-C1C0-463A-8C2F-76B6151EEFE3}">
      <dgm:prSet/>
      <dgm:spPr/>
      <dgm:t>
        <a:bodyPr/>
        <a:lstStyle/>
        <a:p>
          <a:endParaRPr lang="en-AU"/>
        </a:p>
      </dgm:t>
    </dgm:pt>
    <dgm:pt modelId="{DE15EC3A-B876-42DA-8F85-862D0B587FB9}">
      <dgm:prSet phldrT="[Text]"/>
      <dgm:spPr/>
      <dgm:t>
        <a:bodyPr/>
        <a:lstStyle/>
        <a:p>
          <a:r>
            <a:rPr lang="en-AU" dirty="0"/>
            <a:t>Side-scrolling</a:t>
          </a:r>
        </a:p>
      </dgm:t>
    </dgm:pt>
    <dgm:pt modelId="{2085F4B6-E99E-4D06-9BBC-AA86A75C0D95}" type="parTrans" cxnId="{837957D3-3913-40E5-A8B7-745EA9CB3E96}">
      <dgm:prSet/>
      <dgm:spPr/>
      <dgm:t>
        <a:bodyPr/>
        <a:lstStyle/>
        <a:p>
          <a:endParaRPr lang="en-AU"/>
        </a:p>
      </dgm:t>
    </dgm:pt>
    <dgm:pt modelId="{86C33FDF-CB31-4814-9D4F-A9D0E22EF78D}" type="sibTrans" cxnId="{837957D3-3913-40E5-A8B7-745EA9CB3E96}">
      <dgm:prSet/>
      <dgm:spPr/>
      <dgm:t>
        <a:bodyPr/>
        <a:lstStyle/>
        <a:p>
          <a:endParaRPr lang="en-AU"/>
        </a:p>
      </dgm:t>
    </dgm:pt>
    <dgm:pt modelId="{44F6B8CB-9B4D-41BB-8E09-633CF2F5FEC4}">
      <dgm:prSet phldrT="[Text]"/>
      <dgm:spPr/>
      <dgm:t>
        <a:bodyPr/>
        <a:lstStyle/>
        <a:p>
          <a:r>
            <a:rPr lang="en-AU" dirty="0"/>
            <a:t>Point &amp; click</a:t>
          </a:r>
        </a:p>
      </dgm:t>
    </dgm:pt>
    <dgm:pt modelId="{15108110-43E2-42D4-B20C-16C6EA371AAF}" type="parTrans" cxnId="{12494D51-B826-4CE6-9566-B638F72D897E}">
      <dgm:prSet/>
      <dgm:spPr/>
      <dgm:t>
        <a:bodyPr/>
        <a:lstStyle/>
        <a:p>
          <a:endParaRPr lang="en-AU"/>
        </a:p>
      </dgm:t>
    </dgm:pt>
    <dgm:pt modelId="{C53F483E-B5E9-47C0-8855-7596C6E52987}" type="sibTrans" cxnId="{12494D51-B826-4CE6-9566-B638F72D897E}">
      <dgm:prSet/>
      <dgm:spPr/>
      <dgm:t>
        <a:bodyPr/>
        <a:lstStyle/>
        <a:p>
          <a:endParaRPr lang="en-AU"/>
        </a:p>
      </dgm:t>
    </dgm:pt>
    <dgm:pt modelId="{635B648C-7971-481B-B1F3-2B79997B7433}">
      <dgm:prSet phldrT="[Text]"/>
      <dgm:spPr/>
      <dgm:t>
        <a:bodyPr/>
        <a:lstStyle/>
        <a:p>
          <a:r>
            <a:rPr lang="en-AU" dirty="0"/>
            <a:t>Screen-space overlays</a:t>
          </a:r>
        </a:p>
      </dgm:t>
    </dgm:pt>
    <dgm:pt modelId="{34B45FBB-7F64-484C-91BC-A8756C63A730}" type="parTrans" cxnId="{DD9245CE-3888-436C-B5FF-3E59B5F34976}">
      <dgm:prSet/>
      <dgm:spPr/>
      <dgm:t>
        <a:bodyPr/>
        <a:lstStyle/>
        <a:p>
          <a:endParaRPr lang="en-AU"/>
        </a:p>
      </dgm:t>
    </dgm:pt>
    <dgm:pt modelId="{A70F2559-A925-4303-9CF0-8BC829E2F2EA}" type="sibTrans" cxnId="{DD9245CE-3888-436C-B5FF-3E59B5F34976}">
      <dgm:prSet/>
      <dgm:spPr/>
      <dgm:t>
        <a:bodyPr/>
        <a:lstStyle/>
        <a:p>
          <a:endParaRPr lang="en-AU"/>
        </a:p>
      </dgm:t>
    </dgm:pt>
    <dgm:pt modelId="{FCFA3660-729A-4478-96A7-F821EAB4D897}">
      <dgm:prSet phldrT="[Text]"/>
      <dgm:spPr/>
      <dgm:t>
        <a:bodyPr/>
        <a:lstStyle/>
        <a:p>
          <a:r>
            <a:rPr lang="en-AU" dirty="0"/>
            <a:t>Title, main and settings menus</a:t>
          </a:r>
        </a:p>
      </dgm:t>
    </dgm:pt>
    <dgm:pt modelId="{403D61F8-4F49-47BD-9586-265F64A8C6E8}" type="parTrans" cxnId="{213C398C-BCDE-4723-8A6C-2442D3DB2EED}">
      <dgm:prSet/>
      <dgm:spPr/>
      <dgm:t>
        <a:bodyPr/>
        <a:lstStyle/>
        <a:p>
          <a:endParaRPr lang="en-AU"/>
        </a:p>
      </dgm:t>
    </dgm:pt>
    <dgm:pt modelId="{8D204686-BF54-45BE-8823-4790B8F83D46}" type="sibTrans" cxnId="{213C398C-BCDE-4723-8A6C-2442D3DB2EED}">
      <dgm:prSet/>
      <dgm:spPr/>
      <dgm:t>
        <a:bodyPr/>
        <a:lstStyle/>
        <a:p>
          <a:endParaRPr lang="en-AU"/>
        </a:p>
      </dgm:t>
    </dgm:pt>
    <dgm:pt modelId="{7DBD8C3D-AADA-468D-9F01-0970960E54EC}">
      <dgm:prSet phldrT="[Text]"/>
      <dgm:spPr/>
      <dgm:t>
        <a:bodyPr/>
        <a:lstStyle/>
        <a:p>
          <a:r>
            <a:rPr lang="en-AU" dirty="0"/>
            <a:t>Drag &amp; drop inventories</a:t>
          </a:r>
        </a:p>
      </dgm:t>
    </dgm:pt>
    <dgm:pt modelId="{7DDECF51-2394-4B37-9220-684EC44E2CE1}" type="parTrans" cxnId="{72B4659B-3087-4DC0-B25D-C2229B26BB45}">
      <dgm:prSet/>
      <dgm:spPr/>
      <dgm:t>
        <a:bodyPr/>
        <a:lstStyle/>
        <a:p>
          <a:endParaRPr lang="en-AU"/>
        </a:p>
      </dgm:t>
    </dgm:pt>
    <dgm:pt modelId="{0721C512-1D21-4DAF-9443-8B121FD2F8AC}" type="sibTrans" cxnId="{72B4659B-3087-4DC0-B25D-C2229B26BB45}">
      <dgm:prSet/>
      <dgm:spPr/>
      <dgm:t>
        <a:bodyPr/>
        <a:lstStyle/>
        <a:p>
          <a:endParaRPr lang="en-AU"/>
        </a:p>
      </dgm:t>
    </dgm:pt>
    <dgm:pt modelId="{5B00E46C-105D-4656-B510-4960544BC006}">
      <dgm:prSet phldrT="[Text]"/>
      <dgm:spPr/>
      <dgm:t>
        <a:bodyPr/>
        <a:lstStyle/>
        <a:p>
          <a:r>
            <a:rPr lang="en-AU" dirty="0"/>
            <a:t>Unity primitive objects</a:t>
          </a:r>
        </a:p>
      </dgm:t>
    </dgm:pt>
    <dgm:pt modelId="{7904132A-16E8-47EE-9AEE-DC280CAC2EEA}" type="parTrans" cxnId="{FECCE7C1-BB76-4FC6-9E53-F2904001333A}">
      <dgm:prSet/>
      <dgm:spPr/>
      <dgm:t>
        <a:bodyPr/>
        <a:lstStyle/>
        <a:p>
          <a:endParaRPr lang="en-AU"/>
        </a:p>
      </dgm:t>
    </dgm:pt>
    <dgm:pt modelId="{3497209E-E0F7-4FBC-8989-1C61A5927343}" type="sibTrans" cxnId="{FECCE7C1-BB76-4FC6-9E53-F2904001333A}">
      <dgm:prSet/>
      <dgm:spPr/>
      <dgm:t>
        <a:bodyPr/>
        <a:lstStyle/>
        <a:p>
          <a:endParaRPr lang="en-AU"/>
        </a:p>
      </dgm:t>
    </dgm:pt>
    <dgm:pt modelId="{37CF9469-506B-4E07-BAEF-F8877C3383BC}">
      <dgm:prSet phldrT="[Text]"/>
      <dgm:spPr/>
      <dgm:t>
        <a:bodyPr/>
        <a:lstStyle/>
        <a:p>
          <a:r>
            <a:rPr lang="en-AU" dirty="0"/>
            <a:t>Pre-existing assets</a:t>
          </a:r>
        </a:p>
      </dgm:t>
    </dgm:pt>
    <dgm:pt modelId="{B7EC0A8F-07C7-4C3F-8F53-878F5277E322}" type="parTrans" cxnId="{FB67B423-4F1B-4439-B1EE-7534CAB9BA02}">
      <dgm:prSet/>
      <dgm:spPr/>
      <dgm:t>
        <a:bodyPr/>
        <a:lstStyle/>
        <a:p>
          <a:endParaRPr lang="en-AU"/>
        </a:p>
      </dgm:t>
    </dgm:pt>
    <dgm:pt modelId="{7B0F2AD0-CB20-4A7E-B29C-8E1EED3777C6}" type="sibTrans" cxnId="{FB67B423-4F1B-4439-B1EE-7534CAB9BA02}">
      <dgm:prSet/>
      <dgm:spPr/>
      <dgm:t>
        <a:bodyPr/>
        <a:lstStyle/>
        <a:p>
          <a:endParaRPr lang="en-AU"/>
        </a:p>
      </dgm:t>
    </dgm:pt>
    <dgm:pt modelId="{B80D8C2A-4120-42EC-9BC6-A5321BF79559}">
      <dgm:prSet phldrT="[Text]"/>
      <dgm:spPr/>
      <dgm:t>
        <a:bodyPr/>
        <a:lstStyle/>
        <a:p>
          <a:r>
            <a:rPr lang="en-AU" dirty="0"/>
            <a:t>Iterated tutorial scripts</a:t>
          </a:r>
        </a:p>
      </dgm:t>
    </dgm:pt>
    <dgm:pt modelId="{A9E3A1B3-3F10-494C-BA9C-F78D42544FCE}" type="parTrans" cxnId="{4D99E6C6-90E6-4B5E-95EA-5953E1EEAB67}">
      <dgm:prSet/>
      <dgm:spPr/>
      <dgm:t>
        <a:bodyPr/>
        <a:lstStyle/>
        <a:p>
          <a:endParaRPr lang="en-AU"/>
        </a:p>
      </dgm:t>
    </dgm:pt>
    <dgm:pt modelId="{BD318EC0-8CC1-4D04-935B-8FBD51BBCD71}" type="sibTrans" cxnId="{4D99E6C6-90E6-4B5E-95EA-5953E1EEAB67}">
      <dgm:prSet/>
      <dgm:spPr/>
      <dgm:t>
        <a:bodyPr/>
        <a:lstStyle/>
        <a:p>
          <a:endParaRPr lang="en-AU"/>
        </a:p>
      </dgm:t>
    </dgm:pt>
    <dgm:pt modelId="{97A349F9-DA7F-4827-81C8-E7F0D42095C1}" type="pres">
      <dgm:prSet presAssocID="{B8BEE4BA-0747-4FB4-AD09-FEA58D4F2A28}" presName="linearFlow" presStyleCnt="0">
        <dgm:presLayoutVars>
          <dgm:dir/>
          <dgm:resizeHandles val="exact"/>
        </dgm:presLayoutVars>
      </dgm:prSet>
      <dgm:spPr/>
    </dgm:pt>
    <dgm:pt modelId="{C3C23A8C-6C3A-4AF6-A2D4-95D42058D038}" type="pres">
      <dgm:prSet presAssocID="{42DFF839-CC2B-4B09-8075-8A55B0485135}" presName="composite" presStyleCnt="0"/>
      <dgm:spPr/>
    </dgm:pt>
    <dgm:pt modelId="{3307D9C6-DA8D-437F-83AE-11F4FA4425B5}" type="pres">
      <dgm:prSet presAssocID="{42DFF839-CC2B-4B09-8075-8A55B0485135}"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rain in head with solid fill"/>
        </a:ext>
      </dgm:extLst>
    </dgm:pt>
    <dgm:pt modelId="{372AF982-87E5-4F1D-884F-C72E91B4176C}" type="pres">
      <dgm:prSet presAssocID="{42DFF839-CC2B-4B09-8075-8A55B0485135}" presName="txShp" presStyleLbl="node1" presStyleIdx="0" presStyleCnt="3">
        <dgm:presLayoutVars>
          <dgm:bulletEnabled val="1"/>
        </dgm:presLayoutVars>
      </dgm:prSet>
      <dgm:spPr/>
    </dgm:pt>
    <dgm:pt modelId="{4DF2F22C-13B8-4253-8E37-10EF11C7908C}" type="pres">
      <dgm:prSet presAssocID="{F256347B-3269-483D-93FF-ACC27AA3F214}" presName="spacing" presStyleCnt="0"/>
      <dgm:spPr/>
    </dgm:pt>
    <dgm:pt modelId="{4AD3EA91-92A4-4AB1-A6C9-C4FAF57AADF4}" type="pres">
      <dgm:prSet presAssocID="{987BFA70-5D97-47C3-AC15-971BB4F1D22D}" presName="composite" presStyleCnt="0"/>
      <dgm:spPr/>
    </dgm:pt>
    <dgm:pt modelId="{8DE551F5-F03B-427A-ACDA-8421CAB2A4E3}" type="pres">
      <dgm:prSet presAssocID="{987BFA70-5D97-47C3-AC15-971BB4F1D22D}" presName="imgShp"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ye with solid fill"/>
        </a:ext>
      </dgm:extLst>
    </dgm:pt>
    <dgm:pt modelId="{0399A21F-CAB7-464F-A820-CC6592A58553}" type="pres">
      <dgm:prSet presAssocID="{987BFA70-5D97-47C3-AC15-971BB4F1D22D}" presName="txShp" presStyleLbl="node1" presStyleIdx="1" presStyleCnt="3">
        <dgm:presLayoutVars>
          <dgm:bulletEnabled val="1"/>
        </dgm:presLayoutVars>
      </dgm:prSet>
      <dgm:spPr/>
    </dgm:pt>
    <dgm:pt modelId="{5BFFAE95-8260-44BB-AB59-B293F0E67D62}" type="pres">
      <dgm:prSet presAssocID="{F7347E0C-339D-41A2-ACC1-EAEDB59A39AD}" presName="spacing" presStyleCnt="0"/>
      <dgm:spPr/>
    </dgm:pt>
    <dgm:pt modelId="{10AC42A4-E1B1-4962-AFA2-972C3F4B2047}" type="pres">
      <dgm:prSet presAssocID="{0FCD8E73-02B2-4877-8C22-1BA436C15E9A}" presName="composite" presStyleCnt="0"/>
      <dgm:spPr/>
    </dgm:pt>
    <dgm:pt modelId="{76A64D2B-E04A-4B55-BA01-5FA1EEEE6335}" type="pres">
      <dgm:prSet presAssocID="{0FCD8E73-02B2-4877-8C22-1BA436C15E9A}" presName="imgShp"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ube with solid fill"/>
        </a:ext>
      </dgm:extLst>
    </dgm:pt>
    <dgm:pt modelId="{1D7AF6A1-E966-47E9-8703-83CB163C7F17}" type="pres">
      <dgm:prSet presAssocID="{0FCD8E73-02B2-4877-8C22-1BA436C15E9A}" presName="txShp" presStyleLbl="node1" presStyleIdx="2" presStyleCnt="3">
        <dgm:presLayoutVars>
          <dgm:bulletEnabled val="1"/>
        </dgm:presLayoutVars>
      </dgm:prSet>
      <dgm:spPr/>
    </dgm:pt>
  </dgm:ptLst>
  <dgm:cxnLst>
    <dgm:cxn modelId="{957F6313-AC4A-4ECD-B611-79D3B44C5966}" type="presOf" srcId="{FCFA3660-729A-4478-96A7-F821EAB4D897}" destId="{0399A21F-CAB7-464F-A820-CC6592A58553}" srcOrd="0" destOrd="3" presId="urn:microsoft.com/office/officeart/2005/8/layout/vList3"/>
    <dgm:cxn modelId="{FB67B423-4F1B-4439-B1EE-7534CAB9BA02}" srcId="{0FCD8E73-02B2-4877-8C22-1BA436C15E9A}" destId="{37CF9469-506B-4E07-BAEF-F8877C3383BC}" srcOrd="1" destOrd="0" parTransId="{B7EC0A8F-07C7-4C3F-8F53-878F5277E322}" sibTransId="{7B0F2AD0-CB20-4A7E-B29C-8E1EED3777C6}"/>
    <dgm:cxn modelId="{6EA15C26-A2A1-49FA-8D35-17A72E8D6924}" type="presOf" srcId="{4753F6F6-E0EE-44AF-8DB6-607678078500}" destId="{372AF982-87E5-4F1D-884F-C72E91B4176C}" srcOrd="0" destOrd="1" presId="urn:microsoft.com/office/officeart/2005/8/layout/vList3"/>
    <dgm:cxn modelId="{89CC6B33-4607-4CD7-B596-2225B15DB1DA}" type="presOf" srcId="{B80D8C2A-4120-42EC-9BC6-A5321BF79559}" destId="{1D7AF6A1-E966-47E9-8703-83CB163C7F17}" srcOrd="0" destOrd="3" presId="urn:microsoft.com/office/officeart/2005/8/layout/vList3"/>
    <dgm:cxn modelId="{3C777B3D-E3F1-4B80-BD7F-4397CCB89B5B}" type="presOf" srcId="{635B648C-7971-481B-B1F3-2B79997B7433}" destId="{0399A21F-CAB7-464F-A820-CC6592A58553}" srcOrd="0" destOrd="1" presId="urn:microsoft.com/office/officeart/2005/8/layout/vList3"/>
    <dgm:cxn modelId="{E0B3CD5F-F95D-47E5-89B0-31901858DBE0}" srcId="{B8BEE4BA-0747-4FB4-AD09-FEA58D4F2A28}" destId="{0FCD8E73-02B2-4877-8C22-1BA436C15E9A}" srcOrd="2" destOrd="0" parTransId="{2D489E12-2E75-4980-8A4D-7F77CC438513}" sibTransId="{EE7E953B-9283-4131-8069-28A7C6551E6D}"/>
    <dgm:cxn modelId="{195EF147-8835-4D77-AE7E-274339FA3081}" type="presOf" srcId="{DE15EC3A-B876-42DA-8F85-862D0B587FB9}" destId="{372AF982-87E5-4F1D-884F-C72E91B4176C}" srcOrd="0" destOrd="2" presId="urn:microsoft.com/office/officeart/2005/8/layout/vList3"/>
    <dgm:cxn modelId="{B17F174A-C10C-483D-B6C5-AF1FF962A209}" srcId="{B8BEE4BA-0747-4FB4-AD09-FEA58D4F2A28}" destId="{987BFA70-5D97-47C3-AC15-971BB4F1D22D}" srcOrd="1" destOrd="0" parTransId="{FC8B6E7F-E98B-4454-90A4-5A90BD35CC70}" sibTransId="{F7347E0C-339D-41A2-ACC1-EAEDB59A39AD}"/>
    <dgm:cxn modelId="{12494D51-B826-4CE6-9566-B638F72D897E}" srcId="{42DFF839-CC2B-4B09-8075-8A55B0485135}" destId="{44F6B8CB-9B4D-41BB-8E09-633CF2F5FEC4}" srcOrd="2" destOrd="0" parTransId="{15108110-43E2-42D4-B20C-16C6EA371AAF}" sibTransId="{C53F483E-B5E9-47C0-8855-7596C6E52987}"/>
    <dgm:cxn modelId="{EDC5AB77-7976-4198-B897-96AEA3B8DCF1}" type="presOf" srcId="{0FCD8E73-02B2-4877-8C22-1BA436C15E9A}" destId="{1D7AF6A1-E966-47E9-8703-83CB163C7F17}" srcOrd="0" destOrd="0" presId="urn:microsoft.com/office/officeart/2005/8/layout/vList3"/>
    <dgm:cxn modelId="{ABED717D-899C-490B-A1D2-CEFAF4123151}" type="presOf" srcId="{7DBD8C3D-AADA-468D-9F01-0970960E54EC}" destId="{0399A21F-CAB7-464F-A820-CC6592A58553}" srcOrd="0" destOrd="2" presId="urn:microsoft.com/office/officeart/2005/8/layout/vList3"/>
    <dgm:cxn modelId="{81868387-7F44-4B7A-9334-951E48D1166A}" type="presOf" srcId="{42DFF839-CC2B-4B09-8075-8A55B0485135}" destId="{372AF982-87E5-4F1D-884F-C72E91B4176C}" srcOrd="0" destOrd="0" presId="urn:microsoft.com/office/officeart/2005/8/layout/vList3"/>
    <dgm:cxn modelId="{213C398C-BCDE-4723-8A6C-2442D3DB2EED}" srcId="{987BFA70-5D97-47C3-AC15-971BB4F1D22D}" destId="{FCFA3660-729A-4478-96A7-F821EAB4D897}" srcOrd="2" destOrd="0" parTransId="{403D61F8-4F49-47BD-9586-265F64A8C6E8}" sibTransId="{8D204686-BF54-45BE-8823-4790B8F83D46}"/>
    <dgm:cxn modelId="{B276C78D-80B3-40EA-BE88-E462C67463B1}" type="presOf" srcId="{5B00E46C-105D-4656-B510-4960544BC006}" destId="{1D7AF6A1-E966-47E9-8703-83CB163C7F17}" srcOrd="0" destOrd="1" presId="urn:microsoft.com/office/officeart/2005/8/layout/vList3"/>
    <dgm:cxn modelId="{6CB03B9A-EE4C-42F0-BCAB-218620B99DDF}" type="presOf" srcId="{987BFA70-5D97-47C3-AC15-971BB4F1D22D}" destId="{0399A21F-CAB7-464F-A820-CC6592A58553}" srcOrd="0" destOrd="0" presId="urn:microsoft.com/office/officeart/2005/8/layout/vList3"/>
    <dgm:cxn modelId="{72B4659B-3087-4DC0-B25D-C2229B26BB45}" srcId="{987BFA70-5D97-47C3-AC15-971BB4F1D22D}" destId="{7DBD8C3D-AADA-468D-9F01-0970960E54EC}" srcOrd="1" destOrd="0" parTransId="{7DDECF51-2394-4B37-9220-684EC44E2CE1}" sibTransId="{0721C512-1D21-4DAF-9443-8B121FD2F8AC}"/>
    <dgm:cxn modelId="{5EC2CE9C-6E14-4B6B-A2C7-317D92719FB9}" srcId="{B8BEE4BA-0747-4FB4-AD09-FEA58D4F2A28}" destId="{42DFF839-CC2B-4B09-8075-8A55B0485135}" srcOrd="0" destOrd="0" parTransId="{8361FAA2-97DE-4229-A927-E600C2A346DD}" sibTransId="{F256347B-3269-483D-93FF-ACC27AA3F214}"/>
    <dgm:cxn modelId="{42819DA9-CE54-4F45-9DCF-6D56FF884610}" type="presOf" srcId="{44F6B8CB-9B4D-41BB-8E09-633CF2F5FEC4}" destId="{372AF982-87E5-4F1D-884F-C72E91B4176C}" srcOrd="0" destOrd="3" presId="urn:microsoft.com/office/officeart/2005/8/layout/vList3"/>
    <dgm:cxn modelId="{71D97CAA-3D0B-4492-835B-C0C569B6B21C}" type="presOf" srcId="{37CF9469-506B-4E07-BAEF-F8877C3383BC}" destId="{1D7AF6A1-E966-47E9-8703-83CB163C7F17}" srcOrd="0" destOrd="2" presId="urn:microsoft.com/office/officeart/2005/8/layout/vList3"/>
    <dgm:cxn modelId="{FECCE7C1-BB76-4FC6-9E53-F2904001333A}" srcId="{0FCD8E73-02B2-4877-8C22-1BA436C15E9A}" destId="{5B00E46C-105D-4656-B510-4960544BC006}" srcOrd="0" destOrd="0" parTransId="{7904132A-16E8-47EE-9AEE-DC280CAC2EEA}" sibTransId="{3497209E-E0F7-4FBC-8989-1C61A5927343}"/>
    <dgm:cxn modelId="{4D99E6C6-90E6-4B5E-95EA-5953E1EEAB67}" srcId="{0FCD8E73-02B2-4877-8C22-1BA436C15E9A}" destId="{B80D8C2A-4120-42EC-9BC6-A5321BF79559}" srcOrd="2" destOrd="0" parTransId="{A9E3A1B3-3F10-494C-BA9C-F78D42544FCE}" sibTransId="{BD318EC0-8CC1-4D04-935B-8FBD51BBCD71}"/>
    <dgm:cxn modelId="{DD9245CE-3888-436C-B5FF-3E59B5F34976}" srcId="{987BFA70-5D97-47C3-AC15-971BB4F1D22D}" destId="{635B648C-7971-481B-B1F3-2B79997B7433}" srcOrd="0" destOrd="0" parTransId="{34B45FBB-7F64-484C-91BC-A8756C63A730}" sibTransId="{A70F2559-A925-4303-9CF0-8BC829E2F2EA}"/>
    <dgm:cxn modelId="{837957D3-3913-40E5-A8B7-745EA9CB3E96}" srcId="{42DFF839-CC2B-4B09-8075-8A55B0485135}" destId="{DE15EC3A-B876-42DA-8F85-862D0B587FB9}" srcOrd="1" destOrd="0" parTransId="{2085F4B6-E99E-4D06-9BBC-AA86A75C0D95}" sibTransId="{86C33FDF-CB31-4814-9D4F-A9D0E22EF78D}"/>
    <dgm:cxn modelId="{F45650F3-A727-4C5D-91AC-E37CE1CF9166}" type="presOf" srcId="{B8BEE4BA-0747-4FB4-AD09-FEA58D4F2A28}" destId="{97A349F9-DA7F-4827-81C8-E7F0D42095C1}" srcOrd="0" destOrd="0" presId="urn:microsoft.com/office/officeart/2005/8/layout/vList3"/>
    <dgm:cxn modelId="{3744D7F9-C1C0-463A-8C2F-76B6151EEFE3}" srcId="{42DFF839-CC2B-4B09-8075-8A55B0485135}" destId="{4753F6F6-E0EE-44AF-8DB6-607678078500}" srcOrd="0" destOrd="0" parTransId="{1B698027-2DD4-40B4-95EC-3A1A0C302F05}" sibTransId="{8BF5F524-3033-46C2-ACB5-39C90A892842}"/>
    <dgm:cxn modelId="{DF6EF6A3-C4DE-4487-8CB7-4D3273B5BD56}" type="presParOf" srcId="{97A349F9-DA7F-4827-81C8-E7F0D42095C1}" destId="{C3C23A8C-6C3A-4AF6-A2D4-95D42058D038}" srcOrd="0" destOrd="0" presId="urn:microsoft.com/office/officeart/2005/8/layout/vList3"/>
    <dgm:cxn modelId="{A0E9535F-5825-4E40-BCF5-A0DAF33219AD}" type="presParOf" srcId="{C3C23A8C-6C3A-4AF6-A2D4-95D42058D038}" destId="{3307D9C6-DA8D-437F-83AE-11F4FA4425B5}" srcOrd="0" destOrd="0" presId="urn:microsoft.com/office/officeart/2005/8/layout/vList3"/>
    <dgm:cxn modelId="{51E1058A-EC5E-4F1C-9911-02D1356CBC48}" type="presParOf" srcId="{C3C23A8C-6C3A-4AF6-A2D4-95D42058D038}" destId="{372AF982-87E5-4F1D-884F-C72E91B4176C}" srcOrd="1" destOrd="0" presId="urn:microsoft.com/office/officeart/2005/8/layout/vList3"/>
    <dgm:cxn modelId="{A35CB225-B897-4790-BFB9-8A408369EBAC}" type="presParOf" srcId="{97A349F9-DA7F-4827-81C8-E7F0D42095C1}" destId="{4DF2F22C-13B8-4253-8E37-10EF11C7908C}" srcOrd="1" destOrd="0" presId="urn:microsoft.com/office/officeart/2005/8/layout/vList3"/>
    <dgm:cxn modelId="{7F342943-D4E1-48ED-A928-EC2B35614DF6}" type="presParOf" srcId="{97A349F9-DA7F-4827-81C8-E7F0D42095C1}" destId="{4AD3EA91-92A4-4AB1-A6C9-C4FAF57AADF4}" srcOrd="2" destOrd="0" presId="urn:microsoft.com/office/officeart/2005/8/layout/vList3"/>
    <dgm:cxn modelId="{95F6751D-20FA-4122-9FC0-ED6E0FA1C8F2}" type="presParOf" srcId="{4AD3EA91-92A4-4AB1-A6C9-C4FAF57AADF4}" destId="{8DE551F5-F03B-427A-ACDA-8421CAB2A4E3}" srcOrd="0" destOrd="0" presId="urn:microsoft.com/office/officeart/2005/8/layout/vList3"/>
    <dgm:cxn modelId="{EAC2D797-4226-4F66-AF5A-249CD9961BE4}" type="presParOf" srcId="{4AD3EA91-92A4-4AB1-A6C9-C4FAF57AADF4}" destId="{0399A21F-CAB7-464F-A820-CC6592A58553}" srcOrd="1" destOrd="0" presId="urn:microsoft.com/office/officeart/2005/8/layout/vList3"/>
    <dgm:cxn modelId="{65025EDE-CB44-476A-A924-9B2D68C44273}" type="presParOf" srcId="{97A349F9-DA7F-4827-81C8-E7F0D42095C1}" destId="{5BFFAE95-8260-44BB-AB59-B293F0E67D62}" srcOrd="3" destOrd="0" presId="urn:microsoft.com/office/officeart/2005/8/layout/vList3"/>
    <dgm:cxn modelId="{505B9900-D4FE-4320-B5AF-3FC853EBCA12}" type="presParOf" srcId="{97A349F9-DA7F-4827-81C8-E7F0D42095C1}" destId="{10AC42A4-E1B1-4962-AFA2-972C3F4B2047}" srcOrd="4" destOrd="0" presId="urn:microsoft.com/office/officeart/2005/8/layout/vList3"/>
    <dgm:cxn modelId="{DF833A63-4354-4FDA-89E5-46A7AC5B6FF1}" type="presParOf" srcId="{10AC42A4-E1B1-4962-AFA2-972C3F4B2047}" destId="{76A64D2B-E04A-4B55-BA01-5FA1EEEE6335}" srcOrd="0" destOrd="0" presId="urn:microsoft.com/office/officeart/2005/8/layout/vList3"/>
    <dgm:cxn modelId="{18B86B13-3AAC-4027-8684-B82BFDDB6CE4}" type="presParOf" srcId="{10AC42A4-E1B1-4962-AFA2-972C3F4B2047}" destId="{1D7AF6A1-E966-47E9-8703-83CB163C7F17}"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BEE4BA-0747-4FB4-AD09-FEA58D4F2A28}" type="doc">
      <dgm:prSet loTypeId="urn:microsoft.com/office/officeart/2005/8/layout/vList3" loCatId="list" qsTypeId="urn:microsoft.com/office/officeart/2005/8/quickstyle/simple1" qsCatId="simple" csTypeId="urn:microsoft.com/office/officeart/2005/8/colors/accent1_2" csCatId="accent1" phldr="1"/>
      <dgm:spPr/>
    </dgm:pt>
    <dgm:pt modelId="{42DFF839-CC2B-4B09-8075-8A55B0485135}">
      <dgm:prSet phldrT="[Text]"/>
      <dgm:spPr/>
      <dgm:t>
        <a:bodyPr/>
        <a:lstStyle/>
        <a:p>
          <a:r>
            <a:rPr lang="en-AU" dirty="0"/>
            <a:t>Conceptual plan</a:t>
          </a:r>
        </a:p>
      </dgm:t>
    </dgm:pt>
    <dgm:pt modelId="{8361FAA2-97DE-4229-A927-E600C2A346DD}" type="parTrans" cxnId="{5EC2CE9C-6E14-4B6B-A2C7-317D92719FB9}">
      <dgm:prSet/>
      <dgm:spPr/>
      <dgm:t>
        <a:bodyPr/>
        <a:lstStyle/>
        <a:p>
          <a:endParaRPr lang="en-AU"/>
        </a:p>
      </dgm:t>
    </dgm:pt>
    <dgm:pt modelId="{F256347B-3269-483D-93FF-ACC27AA3F214}" type="sibTrans" cxnId="{5EC2CE9C-6E14-4B6B-A2C7-317D92719FB9}">
      <dgm:prSet/>
      <dgm:spPr/>
      <dgm:t>
        <a:bodyPr/>
        <a:lstStyle/>
        <a:p>
          <a:endParaRPr lang="en-AU"/>
        </a:p>
      </dgm:t>
    </dgm:pt>
    <dgm:pt modelId="{987BFA70-5D97-47C3-AC15-971BB4F1D22D}">
      <dgm:prSet phldrT="[Text]"/>
      <dgm:spPr/>
      <dgm:t>
        <a:bodyPr/>
        <a:lstStyle/>
        <a:p>
          <a:r>
            <a:rPr lang="en-AU" dirty="0"/>
            <a:t>UI development</a:t>
          </a:r>
        </a:p>
      </dgm:t>
    </dgm:pt>
    <dgm:pt modelId="{FC8B6E7F-E98B-4454-90A4-5A90BD35CC70}" type="parTrans" cxnId="{B17F174A-C10C-483D-B6C5-AF1FF962A209}">
      <dgm:prSet/>
      <dgm:spPr/>
      <dgm:t>
        <a:bodyPr/>
        <a:lstStyle/>
        <a:p>
          <a:endParaRPr lang="en-AU"/>
        </a:p>
      </dgm:t>
    </dgm:pt>
    <dgm:pt modelId="{F7347E0C-339D-41A2-ACC1-EAEDB59A39AD}" type="sibTrans" cxnId="{B17F174A-C10C-483D-B6C5-AF1FF962A209}">
      <dgm:prSet/>
      <dgm:spPr/>
      <dgm:t>
        <a:bodyPr/>
        <a:lstStyle/>
        <a:p>
          <a:endParaRPr lang="en-AU"/>
        </a:p>
      </dgm:t>
    </dgm:pt>
    <dgm:pt modelId="{0FCD8E73-02B2-4877-8C22-1BA436C15E9A}">
      <dgm:prSet phldrT="[Text]"/>
      <dgm:spPr/>
      <dgm:t>
        <a:bodyPr/>
        <a:lstStyle/>
        <a:p>
          <a:r>
            <a:rPr lang="en-AU" dirty="0"/>
            <a:t>3D development</a:t>
          </a:r>
        </a:p>
      </dgm:t>
    </dgm:pt>
    <dgm:pt modelId="{2D489E12-2E75-4980-8A4D-7F77CC438513}" type="parTrans" cxnId="{E0B3CD5F-F95D-47E5-89B0-31901858DBE0}">
      <dgm:prSet/>
      <dgm:spPr/>
      <dgm:t>
        <a:bodyPr/>
        <a:lstStyle/>
        <a:p>
          <a:endParaRPr lang="en-AU"/>
        </a:p>
      </dgm:t>
    </dgm:pt>
    <dgm:pt modelId="{EE7E953B-9283-4131-8069-28A7C6551E6D}" type="sibTrans" cxnId="{E0B3CD5F-F95D-47E5-89B0-31901858DBE0}">
      <dgm:prSet/>
      <dgm:spPr/>
      <dgm:t>
        <a:bodyPr/>
        <a:lstStyle/>
        <a:p>
          <a:endParaRPr lang="en-AU"/>
        </a:p>
      </dgm:t>
    </dgm:pt>
    <dgm:pt modelId="{97A349F9-DA7F-4827-81C8-E7F0D42095C1}" type="pres">
      <dgm:prSet presAssocID="{B8BEE4BA-0747-4FB4-AD09-FEA58D4F2A28}" presName="linearFlow" presStyleCnt="0">
        <dgm:presLayoutVars>
          <dgm:dir/>
          <dgm:resizeHandles val="exact"/>
        </dgm:presLayoutVars>
      </dgm:prSet>
      <dgm:spPr/>
    </dgm:pt>
    <dgm:pt modelId="{C3C23A8C-6C3A-4AF6-A2D4-95D42058D038}" type="pres">
      <dgm:prSet presAssocID="{42DFF839-CC2B-4B09-8075-8A55B0485135}" presName="composite" presStyleCnt="0"/>
      <dgm:spPr/>
    </dgm:pt>
    <dgm:pt modelId="{3307D9C6-DA8D-437F-83AE-11F4FA4425B5}" type="pres">
      <dgm:prSet presAssocID="{42DFF839-CC2B-4B09-8075-8A55B0485135}" presName="imgShp"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lipboard Checked with solid fill"/>
        </a:ext>
      </dgm:extLst>
    </dgm:pt>
    <dgm:pt modelId="{372AF982-87E5-4F1D-884F-C72E91B4176C}" type="pres">
      <dgm:prSet presAssocID="{42DFF839-CC2B-4B09-8075-8A55B0485135}" presName="txShp" presStyleLbl="node1" presStyleIdx="0" presStyleCnt="3">
        <dgm:presLayoutVars>
          <dgm:bulletEnabled val="1"/>
        </dgm:presLayoutVars>
      </dgm:prSet>
      <dgm:spPr/>
    </dgm:pt>
    <dgm:pt modelId="{4DF2F22C-13B8-4253-8E37-10EF11C7908C}" type="pres">
      <dgm:prSet presAssocID="{F256347B-3269-483D-93FF-ACC27AA3F214}" presName="spacing" presStyleCnt="0"/>
      <dgm:spPr/>
    </dgm:pt>
    <dgm:pt modelId="{4AD3EA91-92A4-4AB1-A6C9-C4FAF57AADF4}" type="pres">
      <dgm:prSet presAssocID="{987BFA70-5D97-47C3-AC15-971BB4F1D22D}" presName="composite" presStyleCnt="0"/>
      <dgm:spPr/>
    </dgm:pt>
    <dgm:pt modelId="{8DE551F5-F03B-427A-ACDA-8421CAB2A4E3}" type="pres">
      <dgm:prSet presAssocID="{987BFA70-5D97-47C3-AC15-971BB4F1D22D}" presName="imgShp"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onitor with solid fill"/>
        </a:ext>
      </dgm:extLst>
    </dgm:pt>
    <dgm:pt modelId="{0399A21F-CAB7-464F-A820-CC6592A58553}" type="pres">
      <dgm:prSet presAssocID="{987BFA70-5D97-47C3-AC15-971BB4F1D22D}" presName="txShp" presStyleLbl="node1" presStyleIdx="1" presStyleCnt="3">
        <dgm:presLayoutVars>
          <dgm:bulletEnabled val="1"/>
        </dgm:presLayoutVars>
      </dgm:prSet>
      <dgm:spPr/>
    </dgm:pt>
    <dgm:pt modelId="{5BFFAE95-8260-44BB-AB59-B293F0E67D62}" type="pres">
      <dgm:prSet presAssocID="{F7347E0C-339D-41A2-ACC1-EAEDB59A39AD}" presName="spacing" presStyleCnt="0"/>
      <dgm:spPr/>
    </dgm:pt>
    <dgm:pt modelId="{10AC42A4-E1B1-4962-AFA2-972C3F4B2047}" type="pres">
      <dgm:prSet presAssocID="{0FCD8E73-02B2-4877-8C22-1BA436C15E9A}" presName="composite" presStyleCnt="0"/>
      <dgm:spPr/>
    </dgm:pt>
    <dgm:pt modelId="{76A64D2B-E04A-4B55-BA01-5FA1EEEE6335}" type="pres">
      <dgm:prSet presAssocID="{0FCD8E73-02B2-4877-8C22-1BA436C15E9A}" presName="imgShp"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Architecture with solid fill"/>
        </a:ext>
      </dgm:extLst>
    </dgm:pt>
    <dgm:pt modelId="{1D7AF6A1-E966-47E9-8703-83CB163C7F17}" type="pres">
      <dgm:prSet presAssocID="{0FCD8E73-02B2-4877-8C22-1BA436C15E9A}" presName="txShp" presStyleLbl="node1" presStyleIdx="2" presStyleCnt="3">
        <dgm:presLayoutVars>
          <dgm:bulletEnabled val="1"/>
        </dgm:presLayoutVars>
      </dgm:prSet>
      <dgm:spPr/>
    </dgm:pt>
  </dgm:ptLst>
  <dgm:cxnLst>
    <dgm:cxn modelId="{E0B3CD5F-F95D-47E5-89B0-31901858DBE0}" srcId="{B8BEE4BA-0747-4FB4-AD09-FEA58D4F2A28}" destId="{0FCD8E73-02B2-4877-8C22-1BA436C15E9A}" srcOrd="2" destOrd="0" parTransId="{2D489E12-2E75-4980-8A4D-7F77CC438513}" sibTransId="{EE7E953B-9283-4131-8069-28A7C6551E6D}"/>
    <dgm:cxn modelId="{B17F174A-C10C-483D-B6C5-AF1FF962A209}" srcId="{B8BEE4BA-0747-4FB4-AD09-FEA58D4F2A28}" destId="{987BFA70-5D97-47C3-AC15-971BB4F1D22D}" srcOrd="1" destOrd="0" parTransId="{FC8B6E7F-E98B-4454-90A4-5A90BD35CC70}" sibTransId="{F7347E0C-339D-41A2-ACC1-EAEDB59A39AD}"/>
    <dgm:cxn modelId="{EDC5AB77-7976-4198-B897-96AEA3B8DCF1}" type="presOf" srcId="{0FCD8E73-02B2-4877-8C22-1BA436C15E9A}" destId="{1D7AF6A1-E966-47E9-8703-83CB163C7F17}" srcOrd="0" destOrd="0" presId="urn:microsoft.com/office/officeart/2005/8/layout/vList3"/>
    <dgm:cxn modelId="{81868387-7F44-4B7A-9334-951E48D1166A}" type="presOf" srcId="{42DFF839-CC2B-4B09-8075-8A55B0485135}" destId="{372AF982-87E5-4F1D-884F-C72E91B4176C}" srcOrd="0" destOrd="0" presId="urn:microsoft.com/office/officeart/2005/8/layout/vList3"/>
    <dgm:cxn modelId="{6CB03B9A-EE4C-42F0-BCAB-218620B99DDF}" type="presOf" srcId="{987BFA70-5D97-47C3-AC15-971BB4F1D22D}" destId="{0399A21F-CAB7-464F-A820-CC6592A58553}" srcOrd="0" destOrd="0" presId="urn:microsoft.com/office/officeart/2005/8/layout/vList3"/>
    <dgm:cxn modelId="{5EC2CE9C-6E14-4B6B-A2C7-317D92719FB9}" srcId="{B8BEE4BA-0747-4FB4-AD09-FEA58D4F2A28}" destId="{42DFF839-CC2B-4B09-8075-8A55B0485135}" srcOrd="0" destOrd="0" parTransId="{8361FAA2-97DE-4229-A927-E600C2A346DD}" sibTransId="{F256347B-3269-483D-93FF-ACC27AA3F214}"/>
    <dgm:cxn modelId="{F45650F3-A727-4C5D-91AC-E37CE1CF9166}" type="presOf" srcId="{B8BEE4BA-0747-4FB4-AD09-FEA58D4F2A28}" destId="{97A349F9-DA7F-4827-81C8-E7F0D42095C1}" srcOrd="0" destOrd="0" presId="urn:microsoft.com/office/officeart/2005/8/layout/vList3"/>
    <dgm:cxn modelId="{DF6EF6A3-C4DE-4487-8CB7-4D3273B5BD56}" type="presParOf" srcId="{97A349F9-DA7F-4827-81C8-E7F0D42095C1}" destId="{C3C23A8C-6C3A-4AF6-A2D4-95D42058D038}" srcOrd="0" destOrd="0" presId="urn:microsoft.com/office/officeart/2005/8/layout/vList3"/>
    <dgm:cxn modelId="{A0E9535F-5825-4E40-BCF5-A0DAF33219AD}" type="presParOf" srcId="{C3C23A8C-6C3A-4AF6-A2D4-95D42058D038}" destId="{3307D9C6-DA8D-437F-83AE-11F4FA4425B5}" srcOrd="0" destOrd="0" presId="urn:microsoft.com/office/officeart/2005/8/layout/vList3"/>
    <dgm:cxn modelId="{51E1058A-EC5E-4F1C-9911-02D1356CBC48}" type="presParOf" srcId="{C3C23A8C-6C3A-4AF6-A2D4-95D42058D038}" destId="{372AF982-87E5-4F1D-884F-C72E91B4176C}" srcOrd="1" destOrd="0" presId="urn:microsoft.com/office/officeart/2005/8/layout/vList3"/>
    <dgm:cxn modelId="{A35CB225-B897-4790-BFB9-8A408369EBAC}" type="presParOf" srcId="{97A349F9-DA7F-4827-81C8-E7F0D42095C1}" destId="{4DF2F22C-13B8-4253-8E37-10EF11C7908C}" srcOrd="1" destOrd="0" presId="urn:microsoft.com/office/officeart/2005/8/layout/vList3"/>
    <dgm:cxn modelId="{7F342943-D4E1-48ED-A928-EC2B35614DF6}" type="presParOf" srcId="{97A349F9-DA7F-4827-81C8-E7F0D42095C1}" destId="{4AD3EA91-92A4-4AB1-A6C9-C4FAF57AADF4}" srcOrd="2" destOrd="0" presId="urn:microsoft.com/office/officeart/2005/8/layout/vList3"/>
    <dgm:cxn modelId="{95F6751D-20FA-4122-9FC0-ED6E0FA1C8F2}" type="presParOf" srcId="{4AD3EA91-92A4-4AB1-A6C9-C4FAF57AADF4}" destId="{8DE551F5-F03B-427A-ACDA-8421CAB2A4E3}" srcOrd="0" destOrd="0" presId="urn:microsoft.com/office/officeart/2005/8/layout/vList3"/>
    <dgm:cxn modelId="{EAC2D797-4226-4F66-AF5A-249CD9961BE4}" type="presParOf" srcId="{4AD3EA91-92A4-4AB1-A6C9-C4FAF57AADF4}" destId="{0399A21F-CAB7-464F-A820-CC6592A58553}" srcOrd="1" destOrd="0" presId="urn:microsoft.com/office/officeart/2005/8/layout/vList3"/>
    <dgm:cxn modelId="{65025EDE-CB44-476A-A924-9B2D68C44273}" type="presParOf" srcId="{97A349F9-DA7F-4827-81C8-E7F0D42095C1}" destId="{5BFFAE95-8260-44BB-AB59-B293F0E67D62}" srcOrd="3" destOrd="0" presId="urn:microsoft.com/office/officeart/2005/8/layout/vList3"/>
    <dgm:cxn modelId="{505B9900-D4FE-4320-B5AF-3FC853EBCA12}" type="presParOf" srcId="{97A349F9-DA7F-4827-81C8-E7F0D42095C1}" destId="{10AC42A4-E1B1-4962-AFA2-972C3F4B2047}" srcOrd="4" destOrd="0" presId="urn:microsoft.com/office/officeart/2005/8/layout/vList3"/>
    <dgm:cxn modelId="{DF833A63-4354-4FDA-89E5-46A7AC5B6FF1}" type="presParOf" srcId="{10AC42A4-E1B1-4962-AFA2-972C3F4B2047}" destId="{76A64D2B-E04A-4B55-BA01-5FA1EEEE6335}" srcOrd="0" destOrd="0" presId="urn:microsoft.com/office/officeart/2005/8/layout/vList3"/>
    <dgm:cxn modelId="{18B86B13-3AAC-4027-8684-B82BFDDB6CE4}" type="presParOf" srcId="{10AC42A4-E1B1-4962-AFA2-972C3F4B2047}" destId="{1D7AF6A1-E966-47E9-8703-83CB163C7F17}"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BEE4BA-0747-4FB4-AD09-FEA58D4F2A28}" type="doc">
      <dgm:prSet loTypeId="urn:microsoft.com/office/officeart/2005/8/layout/vList3" loCatId="list" qsTypeId="urn:microsoft.com/office/officeart/2005/8/quickstyle/simple1" qsCatId="simple" csTypeId="urn:microsoft.com/office/officeart/2005/8/colors/accent1_2" csCatId="accent1" phldr="1"/>
      <dgm:spPr/>
    </dgm:pt>
    <dgm:pt modelId="{42DFF839-CC2B-4B09-8075-8A55B0485135}">
      <dgm:prSet phldrT="[Text]"/>
      <dgm:spPr/>
      <dgm:t>
        <a:bodyPr/>
        <a:lstStyle/>
        <a:p>
          <a:r>
            <a:rPr lang="en-AU" dirty="0"/>
            <a:t>Conceptual plan</a:t>
          </a:r>
        </a:p>
      </dgm:t>
    </dgm:pt>
    <dgm:pt modelId="{8361FAA2-97DE-4229-A927-E600C2A346DD}" type="parTrans" cxnId="{5EC2CE9C-6E14-4B6B-A2C7-317D92719FB9}">
      <dgm:prSet/>
      <dgm:spPr/>
      <dgm:t>
        <a:bodyPr/>
        <a:lstStyle/>
        <a:p>
          <a:endParaRPr lang="en-AU"/>
        </a:p>
      </dgm:t>
    </dgm:pt>
    <dgm:pt modelId="{F256347B-3269-483D-93FF-ACC27AA3F214}" type="sibTrans" cxnId="{5EC2CE9C-6E14-4B6B-A2C7-317D92719FB9}">
      <dgm:prSet/>
      <dgm:spPr/>
      <dgm:t>
        <a:bodyPr/>
        <a:lstStyle/>
        <a:p>
          <a:endParaRPr lang="en-AU"/>
        </a:p>
      </dgm:t>
    </dgm:pt>
    <dgm:pt modelId="{987BFA70-5D97-47C3-AC15-971BB4F1D22D}">
      <dgm:prSet phldrT="[Text]"/>
      <dgm:spPr/>
      <dgm:t>
        <a:bodyPr/>
        <a:lstStyle/>
        <a:p>
          <a:r>
            <a:rPr lang="en-AU" dirty="0"/>
            <a:t>UI development</a:t>
          </a:r>
        </a:p>
      </dgm:t>
    </dgm:pt>
    <dgm:pt modelId="{FC8B6E7F-E98B-4454-90A4-5A90BD35CC70}" type="parTrans" cxnId="{B17F174A-C10C-483D-B6C5-AF1FF962A209}">
      <dgm:prSet/>
      <dgm:spPr/>
      <dgm:t>
        <a:bodyPr/>
        <a:lstStyle/>
        <a:p>
          <a:endParaRPr lang="en-AU"/>
        </a:p>
      </dgm:t>
    </dgm:pt>
    <dgm:pt modelId="{F7347E0C-339D-41A2-ACC1-EAEDB59A39AD}" type="sibTrans" cxnId="{B17F174A-C10C-483D-B6C5-AF1FF962A209}">
      <dgm:prSet/>
      <dgm:spPr/>
      <dgm:t>
        <a:bodyPr/>
        <a:lstStyle/>
        <a:p>
          <a:endParaRPr lang="en-AU"/>
        </a:p>
      </dgm:t>
    </dgm:pt>
    <dgm:pt modelId="{0FCD8E73-02B2-4877-8C22-1BA436C15E9A}">
      <dgm:prSet phldrT="[Text]"/>
      <dgm:spPr/>
      <dgm:t>
        <a:bodyPr/>
        <a:lstStyle/>
        <a:p>
          <a:r>
            <a:rPr lang="en-AU" dirty="0"/>
            <a:t>3D development</a:t>
          </a:r>
        </a:p>
      </dgm:t>
    </dgm:pt>
    <dgm:pt modelId="{2D489E12-2E75-4980-8A4D-7F77CC438513}" type="parTrans" cxnId="{E0B3CD5F-F95D-47E5-89B0-31901858DBE0}">
      <dgm:prSet/>
      <dgm:spPr/>
      <dgm:t>
        <a:bodyPr/>
        <a:lstStyle/>
        <a:p>
          <a:endParaRPr lang="en-AU"/>
        </a:p>
      </dgm:t>
    </dgm:pt>
    <dgm:pt modelId="{EE7E953B-9283-4131-8069-28A7C6551E6D}" type="sibTrans" cxnId="{E0B3CD5F-F95D-47E5-89B0-31901858DBE0}">
      <dgm:prSet/>
      <dgm:spPr/>
      <dgm:t>
        <a:bodyPr/>
        <a:lstStyle/>
        <a:p>
          <a:endParaRPr lang="en-AU"/>
        </a:p>
      </dgm:t>
    </dgm:pt>
    <dgm:pt modelId="{E6F1F19B-B248-45EB-8E50-D6215219B2C1}">
      <dgm:prSet phldrT="[Text]"/>
      <dgm:spPr/>
      <dgm:t>
        <a:bodyPr/>
        <a:lstStyle/>
        <a:p>
          <a:r>
            <a:rPr lang="en-AU" dirty="0"/>
            <a:t>Overall project plan (assessments 1-4)</a:t>
          </a:r>
        </a:p>
      </dgm:t>
    </dgm:pt>
    <dgm:pt modelId="{15E70F2E-E581-42D1-8D46-3B4A05EC843F}" type="parTrans" cxnId="{30B92BD5-5AC9-4B9C-9629-DE42741E2B7A}">
      <dgm:prSet/>
      <dgm:spPr/>
      <dgm:t>
        <a:bodyPr/>
        <a:lstStyle/>
        <a:p>
          <a:endParaRPr lang="en-AU"/>
        </a:p>
      </dgm:t>
    </dgm:pt>
    <dgm:pt modelId="{915B711B-F634-4C53-BAB1-EA482B5CA2F0}" type="sibTrans" cxnId="{30B92BD5-5AC9-4B9C-9629-DE42741E2B7A}">
      <dgm:prSet/>
      <dgm:spPr/>
      <dgm:t>
        <a:bodyPr/>
        <a:lstStyle/>
        <a:p>
          <a:endParaRPr lang="en-AU"/>
        </a:p>
      </dgm:t>
    </dgm:pt>
    <dgm:pt modelId="{9DE01F30-8ECF-4C73-924D-4048ED600DB8}">
      <dgm:prSet phldrT="[Text]"/>
      <dgm:spPr/>
      <dgm:t>
        <a:bodyPr/>
        <a:lstStyle/>
        <a:p>
          <a:r>
            <a:rPr lang="en-AU" dirty="0"/>
            <a:t>Flowchart of all UI interactions</a:t>
          </a:r>
        </a:p>
      </dgm:t>
    </dgm:pt>
    <dgm:pt modelId="{101BFB6D-3AD9-416B-94E0-96DD46685269}" type="parTrans" cxnId="{40C290FA-B875-44C7-A6AA-57D11955B52A}">
      <dgm:prSet/>
      <dgm:spPr/>
      <dgm:t>
        <a:bodyPr/>
        <a:lstStyle/>
        <a:p>
          <a:endParaRPr lang="en-AU"/>
        </a:p>
      </dgm:t>
    </dgm:pt>
    <dgm:pt modelId="{22F65AEA-A7BA-4739-8120-0B7EF0858E10}" type="sibTrans" cxnId="{40C290FA-B875-44C7-A6AA-57D11955B52A}">
      <dgm:prSet/>
      <dgm:spPr/>
      <dgm:t>
        <a:bodyPr/>
        <a:lstStyle/>
        <a:p>
          <a:endParaRPr lang="en-AU"/>
        </a:p>
      </dgm:t>
    </dgm:pt>
    <dgm:pt modelId="{CB081A91-87D7-47BB-B7EC-F8F92CEB30A7}">
      <dgm:prSet phldrT="[Text]"/>
      <dgm:spPr/>
      <dgm:t>
        <a:bodyPr/>
        <a:lstStyle/>
        <a:p>
          <a:r>
            <a:rPr lang="en-AU" dirty="0"/>
            <a:t>Cross-platform development tutorials</a:t>
          </a:r>
        </a:p>
      </dgm:t>
    </dgm:pt>
    <dgm:pt modelId="{EFCA5FB3-16E2-4936-BE6F-56A7CDD5E902}" type="parTrans" cxnId="{66632D3D-1D46-4D54-BF7D-4161A684E96F}">
      <dgm:prSet/>
      <dgm:spPr/>
      <dgm:t>
        <a:bodyPr/>
        <a:lstStyle/>
        <a:p>
          <a:endParaRPr lang="en-AU"/>
        </a:p>
      </dgm:t>
    </dgm:pt>
    <dgm:pt modelId="{E950F3CB-90C9-425B-8FE9-4E47B1365B4D}" type="sibTrans" cxnId="{66632D3D-1D46-4D54-BF7D-4161A684E96F}">
      <dgm:prSet/>
      <dgm:spPr/>
      <dgm:t>
        <a:bodyPr/>
        <a:lstStyle/>
        <a:p>
          <a:endParaRPr lang="en-AU"/>
        </a:p>
      </dgm:t>
    </dgm:pt>
    <dgm:pt modelId="{43C4B245-4543-466A-A422-AE56A2AD6EC4}">
      <dgm:prSet phldrT="[Text]"/>
      <dgm:spPr/>
      <dgm:t>
        <a:bodyPr/>
        <a:lstStyle/>
        <a:p>
          <a:r>
            <a:rPr lang="en-AU" dirty="0"/>
            <a:t>B</a:t>
          </a:r>
        </a:p>
      </dgm:t>
    </dgm:pt>
    <dgm:pt modelId="{B59B37CA-6136-4F72-8104-1D4CF4B3620A}" type="parTrans" cxnId="{129CE6C3-5DE5-4E15-9B51-3353EDB65CE3}">
      <dgm:prSet/>
      <dgm:spPr/>
      <dgm:t>
        <a:bodyPr/>
        <a:lstStyle/>
        <a:p>
          <a:endParaRPr lang="en-AU"/>
        </a:p>
      </dgm:t>
    </dgm:pt>
    <dgm:pt modelId="{7D697987-1340-405B-96DF-16944AC7A09F}" type="sibTrans" cxnId="{129CE6C3-5DE5-4E15-9B51-3353EDB65CE3}">
      <dgm:prSet/>
      <dgm:spPr/>
      <dgm:t>
        <a:bodyPr/>
        <a:lstStyle/>
        <a:p>
          <a:endParaRPr lang="en-AU"/>
        </a:p>
      </dgm:t>
    </dgm:pt>
    <dgm:pt modelId="{9229A503-3679-4C59-A0CE-C9B6254D5A0D}">
      <dgm:prSet phldrT="[Text]"/>
      <dgm:spPr/>
      <dgm:t>
        <a:bodyPr/>
        <a:lstStyle/>
        <a:p>
          <a:r>
            <a:rPr lang="en-AU" dirty="0"/>
            <a:t>c</a:t>
          </a:r>
        </a:p>
      </dgm:t>
    </dgm:pt>
    <dgm:pt modelId="{CFF9B5BC-B760-4068-B7C7-F0A01025ACA7}" type="parTrans" cxnId="{C9B010A6-1B4F-47BC-B184-D08649E98CFA}">
      <dgm:prSet/>
      <dgm:spPr/>
      <dgm:t>
        <a:bodyPr/>
        <a:lstStyle/>
        <a:p>
          <a:endParaRPr lang="en-AU"/>
        </a:p>
      </dgm:t>
    </dgm:pt>
    <dgm:pt modelId="{A4F308C7-5A4E-4F27-AC7E-C526334731A5}" type="sibTrans" cxnId="{C9B010A6-1B4F-47BC-B184-D08649E98CFA}">
      <dgm:prSet/>
      <dgm:spPr/>
      <dgm:t>
        <a:bodyPr/>
        <a:lstStyle/>
        <a:p>
          <a:endParaRPr lang="en-AU"/>
        </a:p>
      </dgm:t>
    </dgm:pt>
    <dgm:pt modelId="{B7E60D17-5F56-46E9-829E-266F79262947}">
      <dgm:prSet phldrT="[Text]"/>
      <dgm:spPr/>
      <dgm:t>
        <a:bodyPr/>
        <a:lstStyle/>
        <a:p>
          <a:r>
            <a:rPr lang="en-AU" dirty="0"/>
            <a:t>Work breakdown schedule</a:t>
          </a:r>
        </a:p>
      </dgm:t>
    </dgm:pt>
    <dgm:pt modelId="{651C377F-BBF9-4BE0-AD93-2E4B6A086C17}" type="parTrans" cxnId="{26528879-D80A-4536-A336-5E833C758795}">
      <dgm:prSet/>
      <dgm:spPr/>
      <dgm:t>
        <a:bodyPr/>
        <a:lstStyle/>
        <a:p>
          <a:endParaRPr lang="en-AU"/>
        </a:p>
      </dgm:t>
    </dgm:pt>
    <dgm:pt modelId="{0334DC1B-1764-4FF1-B3C7-67028DA951A8}" type="sibTrans" cxnId="{26528879-D80A-4536-A336-5E833C758795}">
      <dgm:prSet/>
      <dgm:spPr/>
      <dgm:t>
        <a:bodyPr/>
        <a:lstStyle/>
        <a:p>
          <a:endParaRPr lang="en-AU"/>
        </a:p>
      </dgm:t>
    </dgm:pt>
    <dgm:pt modelId="{3B1B7295-9D4E-4E3C-AF86-B2D294C89A5E}">
      <dgm:prSet phldrT="[Text]"/>
      <dgm:spPr/>
      <dgm:t>
        <a:bodyPr/>
        <a:lstStyle/>
        <a:p>
          <a:r>
            <a:rPr lang="en-AU" dirty="0"/>
            <a:t>Timeline</a:t>
          </a:r>
        </a:p>
      </dgm:t>
    </dgm:pt>
    <dgm:pt modelId="{553D556B-93BE-4B8B-B833-48A1B1FAC2B7}" type="parTrans" cxnId="{99CE2CF4-8244-4FD2-AB65-462CD8A1F4BA}">
      <dgm:prSet/>
      <dgm:spPr/>
      <dgm:t>
        <a:bodyPr/>
        <a:lstStyle/>
        <a:p>
          <a:endParaRPr lang="en-AU"/>
        </a:p>
      </dgm:t>
    </dgm:pt>
    <dgm:pt modelId="{7583D3F8-56B7-468D-9B4A-8898F09BC4B2}" type="sibTrans" cxnId="{99CE2CF4-8244-4FD2-AB65-462CD8A1F4BA}">
      <dgm:prSet/>
      <dgm:spPr/>
      <dgm:t>
        <a:bodyPr/>
        <a:lstStyle/>
        <a:p>
          <a:endParaRPr lang="en-AU"/>
        </a:p>
      </dgm:t>
    </dgm:pt>
    <dgm:pt modelId="{71F6FA21-EC1C-4CFB-A4E2-857BB75D50F2}">
      <dgm:prSet phldrT="[Text]"/>
      <dgm:spPr/>
      <dgm:t>
        <a:bodyPr/>
        <a:lstStyle/>
        <a:p>
          <a:r>
            <a:rPr lang="en-AU" dirty="0"/>
            <a:t>UI tutorials</a:t>
          </a:r>
        </a:p>
      </dgm:t>
    </dgm:pt>
    <dgm:pt modelId="{6E3737E9-037B-4B13-9A7D-403A13D8E5D4}" type="parTrans" cxnId="{F59E5FAA-7FD5-4EC1-8CCD-762F1BB75A37}">
      <dgm:prSet/>
      <dgm:spPr/>
      <dgm:t>
        <a:bodyPr/>
        <a:lstStyle/>
        <a:p>
          <a:endParaRPr lang="en-AU"/>
        </a:p>
      </dgm:t>
    </dgm:pt>
    <dgm:pt modelId="{8541907A-AEBD-4C22-9670-172D84CBFE9A}" type="sibTrans" cxnId="{F59E5FAA-7FD5-4EC1-8CCD-762F1BB75A37}">
      <dgm:prSet/>
      <dgm:spPr/>
      <dgm:t>
        <a:bodyPr/>
        <a:lstStyle/>
        <a:p>
          <a:endParaRPr lang="en-AU"/>
        </a:p>
      </dgm:t>
    </dgm:pt>
    <dgm:pt modelId="{5197EEEB-E116-45AF-8061-26411254F89F}">
      <dgm:prSet phldrT="[Text]"/>
      <dgm:spPr/>
      <dgm:t>
        <a:bodyPr/>
        <a:lstStyle/>
        <a:p>
          <a:r>
            <a:rPr lang="en-AU" dirty="0"/>
            <a:t>Cross-platform development tutorials</a:t>
          </a:r>
        </a:p>
      </dgm:t>
    </dgm:pt>
    <dgm:pt modelId="{8CE1F5AD-1E6C-47A1-B051-6FDFB85510EC}" type="parTrans" cxnId="{B5F8ED23-97B5-490C-81CE-C98CEF570B59}">
      <dgm:prSet/>
      <dgm:spPr/>
      <dgm:t>
        <a:bodyPr/>
        <a:lstStyle/>
        <a:p>
          <a:endParaRPr lang="en-AU"/>
        </a:p>
      </dgm:t>
    </dgm:pt>
    <dgm:pt modelId="{11F388A1-F4FB-4896-BFC7-673F221333E1}" type="sibTrans" cxnId="{B5F8ED23-97B5-490C-81CE-C98CEF570B59}">
      <dgm:prSet/>
      <dgm:spPr/>
      <dgm:t>
        <a:bodyPr/>
        <a:lstStyle/>
        <a:p>
          <a:endParaRPr lang="en-AU"/>
        </a:p>
      </dgm:t>
    </dgm:pt>
    <dgm:pt modelId="{97A349F9-DA7F-4827-81C8-E7F0D42095C1}" type="pres">
      <dgm:prSet presAssocID="{B8BEE4BA-0747-4FB4-AD09-FEA58D4F2A28}" presName="linearFlow" presStyleCnt="0">
        <dgm:presLayoutVars>
          <dgm:dir/>
          <dgm:resizeHandles val="exact"/>
        </dgm:presLayoutVars>
      </dgm:prSet>
      <dgm:spPr/>
    </dgm:pt>
    <dgm:pt modelId="{C3C23A8C-6C3A-4AF6-A2D4-95D42058D038}" type="pres">
      <dgm:prSet presAssocID="{42DFF839-CC2B-4B09-8075-8A55B0485135}" presName="composite" presStyleCnt="0"/>
      <dgm:spPr/>
    </dgm:pt>
    <dgm:pt modelId="{3307D9C6-DA8D-437F-83AE-11F4FA4425B5}" type="pres">
      <dgm:prSet presAssocID="{42DFF839-CC2B-4B09-8075-8A55B0485135}" presName="imgShp"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lipboard Checked with solid fill"/>
        </a:ext>
      </dgm:extLst>
    </dgm:pt>
    <dgm:pt modelId="{372AF982-87E5-4F1D-884F-C72E91B4176C}" type="pres">
      <dgm:prSet presAssocID="{42DFF839-CC2B-4B09-8075-8A55B0485135}" presName="txShp" presStyleLbl="node1" presStyleIdx="0" presStyleCnt="3">
        <dgm:presLayoutVars>
          <dgm:bulletEnabled val="1"/>
        </dgm:presLayoutVars>
      </dgm:prSet>
      <dgm:spPr/>
    </dgm:pt>
    <dgm:pt modelId="{4DF2F22C-13B8-4253-8E37-10EF11C7908C}" type="pres">
      <dgm:prSet presAssocID="{F256347B-3269-483D-93FF-ACC27AA3F214}" presName="spacing" presStyleCnt="0"/>
      <dgm:spPr/>
    </dgm:pt>
    <dgm:pt modelId="{4AD3EA91-92A4-4AB1-A6C9-C4FAF57AADF4}" type="pres">
      <dgm:prSet presAssocID="{987BFA70-5D97-47C3-AC15-971BB4F1D22D}" presName="composite" presStyleCnt="0"/>
      <dgm:spPr/>
    </dgm:pt>
    <dgm:pt modelId="{8DE551F5-F03B-427A-ACDA-8421CAB2A4E3}" type="pres">
      <dgm:prSet presAssocID="{987BFA70-5D97-47C3-AC15-971BB4F1D22D}" presName="imgShp"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onitor with solid fill"/>
        </a:ext>
      </dgm:extLst>
    </dgm:pt>
    <dgm:pt modelId="{0399A21F-CAB7-464F-A820-CC6592A58553}" type="pres">
      <dgm:prSet presAssocID="{987BFA70-5D97-47C3-AC15-971BB4F1D22D}" presName="txShp" presStyleLbl="node1" presStyleIdx="1" presStyleCnt="3">
        <dgm:presLayoutVars>
          <dgm:bulletEnabled val="1"/>
        </dgm:presLayoutVars>
      </dgm:prSet>
      <dgm:spPr/>
    </dgm:pt>
    <dgm:pt modelId="{5BFFAE95-8260-44BB-AB59-B293F0E67D62}" type="pres">
      <dgm:prSet presAssocID="{F7347E0C-339D-41A2-ACC1-EAEDB59A39AD}" presName="spacing" presStyleCnt="0"/>
      <dgm:spPr/>
    </dgm:pt>
    <dgm:pt modelId="{10AC42A4-E1B1-4962-AFA2-972C3F4B2047}" type="pres">
      <dgm:prSet presAssocID="{0FCD8E73-02B2-4877-8C22-1BA436C15E9A}" presName="composite" presStyleCnt="0"/>
      <dgm:spPr/>
    </dgm:pt>
    <dgm:pt modelId="{76A64D2B-E04A-4B55-BA01-5FA1EEEE6335}" type="pres">
      <dgm:prSet presAssocID="{0FCD8E73-02B2-4877-8C22-1BA436C15E9A}" presName="imgShp"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Architecture with solid fill"/>
        </a:ext>
      </dgm:extLst>
    </dgm:pt>
    <dgm:pt modelId="{1D7AF6A1-E966-47E9-8703-83CB163C7F17}" type="pres">
      <dgm:prSet presAssocID="{0FCD8E73-02B2-4877-8C22-1BA436C15E9A}" presName="txShp" presStyleLbl="node1" presStyleIdx="2" presStyleCnt="3">
        <dgm:presLayoutVars>
          <dgm:bulletEnabled val="1"/>
        </dgm:presLayoutVars>
      </dgm:prSet>
      <dgm:spPr/>
    </dgm:pt>
  </dgm:ptLst>
  <dgm:cxnLst>
    <dgm:cxn modelId="{27FBC410-124C-4C13-8CB9-E084758D359C}" type="presOf" srcId="{3B1B7295-9D4E-4E3C-AF86-B2D294C89A5E}" destId="{372AF982-87E5-4F1D-884F-C72E91B4176C}" srcOrd="0" destOrd="3" presId="urn:microsoft.com/office/officeart/2005/8/layout/vList3"/>
    <dgm:cxn modelId="{F663A31A-B913-481E-B6FC-3A15831DE3D2}" type="presOf" srcId="{5197EEEB-E116-45AF-8061-26411254F89F}" destId="{0399A21F-CAB7-464F-A820-CC6592A58553}" srcOrd="0" destOrd="3" presId="urn:microsoft.com/office/officeart/2005/8/layout/vList3"/>
    <dgm:cxn modelId="{B5F8ED23-97B5-490C-81CE-C98CEF570B59}" srcId="{987BFA70-5D97-47C3-AC15-971BB4F1D22D}" destId="{5197EEEB-E116-45AF-8061-26411254F89F}" srcOrd="2" destOrd="0" parTransId="{8CE1F5AD-1E6C-47A1-B051-6FDFB85510EC}" sibTransId="{11F388A1-F4FB-4896-BFC7-673F221333E1}"/>
    <dgm:cxn modelId="{66632D3D-1D46-4D54-BF7D-4161A684E96F}" srcId="{0FCD8E73-02B2-4877-8C22-1BA436C15E9A}" destId="{CB081A91-87D7-47BB-B7EC-F8F92CEB30A7}" srcOrd="0" destOrd="0" parTransId="{EFCA5FB3-16E2-4936-BE6F-56A7CDD5E902}" sibTransId="{E950F3CB-90C9-425B-8FE9-4E47B1365B4D}"/>
    <dgm:cxn modelId="{E0B3CD5F-F95D-47E5-89B0-31901858DBE0}" srcId="{B8BEE4BA-0747-4FB4-AD09-FEA58D4F2A28}" destId="{0FCD8E73-02B2-4877-8C22-1BA436C15E9A}" srcOrd="2" destOrd="0" parTransId="{2D489E12-2E75-4980-8A4D-7F77CC438513}" sibTransId="{EE7E953B-9283-4131-8069-28A7C6551E6D}"/>
    <dgm:cxn modelId="{B17F174A-C10C-483D-B6C5-AF1FF962A209}" srcId="{B8BEE4BA-0747-4FB4-AD09-FEA58D4F2A28}" destId="{987BFA70-5D97-47C3-AC15-971BB4F1D22D}" srcOrd="1" destOrd="0" parTransId="{FC8B6E7F-E98B-4454-90A4-5A90BD35CC70}" sibTransId="{F7347E0C-339D-41A2-ACC1-EAEDB59A39AD}"/>
    <dgm:cxn modelId="{EDC5AB77-7976-4198-B897-96AEA3B8DCF1}" type="presOf" srcId="{0FCD8E73-02B2-4877-8C22-1BA436C15E9A}" destId="{1D7AF6A1-E966-47E9-8703-83CB163C7F17}" srcOrd="0" destOrd="0" presId="urn:microsoft.com/office/officeart/2005/8/layout/vList3"/>
    <dgm:cxn modelId="{17F54D58-444A-46EA-8A58-0C0FC14C6F3E}" type="presOf" srcId="{B7E60D17-5F56-46E9-829E-266F79262947}" destId="{372AF982-87E5-4F1D-884F-C72E91B4176C}" srcOrd="0" destOrd="2" presId="urn:microsoft.com/office/officeart/2005/8/layout/vList3"/>
    <dgm:cxn modelId="{26528879-D80A-4536-A336-5E833C758795}" srcId="{42DFF839-CC2B-4B09-8075-8A55B0485135}" destId="{B7E60D17-5F56-46E9-829E-266F79262947}" srcOrd="1" destOrd="0" parTransId="{651C377F-BBF9-4BE0-AD93-2E4B6A086C17}" sibTransId="{0334DC1B-1764-4FF1-B3C7-67028DA951A8}"/>
    <dgm:cxn modelId="{94C50E80-6927-452A-883E-B70274E41B34}" type="presOf" srcId="{CB081A91-87D7-47BB-B7EC-F8F92CEB30A7}" destId="{1D7AF6A1-E966-47E9-8703-83CB163C7F17}" srcOrd="0" destOrd="1" presId="urn:microsoft.com/office/officeart/2005/8/layout/vList3"/>
    <dgm:cxn modelId="{84579283-4088-48E0-81B6-046F56363DE5}" type="presOf" srcId="{43C4B245-4543-466A-A422-AE56A2AD6EC4}" destId="{1D7AF6A1-E966-47E9-8703-83CB163C7F17}" srcOrd="0" destOrd="2" presId="urn:microsoft.com/office/officeart/2005/8/layout/vList3"/>
    <dgm:cxn modelId="{81868387-7F44-4B7A-9334-951E48D1166A}" type="presOf" srcId="{42DFF839-CC2B-4B09-8075-8A55B0485135}" destId="{372AF982-87E5-4F1D-884F-C72E91B4176C}" srcOrd="0" destOrd="0" presId="urn:microsoft.com/office/officeart/2005/8/layout/vList3"/>
    <dgm:cxn modelId="{6CB03B9A-EE4C-42F0-BCAB-218620B99DDF}" type="presOf" srcId="{987BFA70-5D97-47C3-AC15-971BB4F1D22D}" destId="{0399A21F-CAB7-464F-A820-CC6592A58553}" srcOrd="0" destOrd="0" presId="urn:microsoft.com/office/officeart/2005/8/layout/vList3"/>
    <dgm:cxn modelId="{5EC2CE9C-6E14-4B6B-A2C7-317D92719FB9}" srcId="{B8BEE4BA-0747-4FB4-AD09-FEA58D4F2A28}" destId="{42DFF839-CC2B-4B09-8075-8A55B0485135}" srcOrd="0" destOrd="0" parTransId="{8361FAA2-97DE-4229-A927-E600C2A346DD}" sibTransId="{F256347B-3269-483D-93FF-ACC27AA3F214}"/>
    <dgm:cxn modelId="{C9B010A6-1B4F-47BC-B184-D08649E98CFA}" srcId="{0FCD8E73-02B2-4877-8C22-1BA436C15E9A}" destId="{9229A503-3679-4C59-A0CE-C9B6254D5A0D}" srcOrd="2" destOrd="0" parTransId="{CFF9B5BC-B760-4068-B7C7-F0A01025ACA7}" sibTransId="{A4F308C7-5A4E-4F27-AC7E-C526334731A5}"/>
    <dgm:cxn modelId="{F59E5FAA-7FD5-4EC1-8CCD-762F1BB75A37}" srcId="{987BFA70-5D97-47C3-AC15-971BB4F1D22D}" destId="{71F6FA21-EC1C-4CFB-A4E2-857BB75D50F2}" srcOrd="1" destOrd="0" parTransId="{6E3737E9-037B-4B13-9A7D-403A13D8E5D4}" sibTransId="{8541907A-AEBD-4C22-9670-172D84CBFE9A}"/>
    <dgm:cxn modelId="{BA33D9C3-775F-4E0A-9A79-4B4A5BA1C0B1}" type="presOf" srcId="{E6F1F19B-B248-45EB-8E50-D6215219B2C1}" destId="{372AF982-87E5-4F1D-884F-C72E91B4176C}" srcOrd="0" destOrd="1" presId="urn:microsoft.com/office/officeart/2005/8/layout/vList3"/>
    <dgm:cxn modelId="{129CE6C3-5DE5-4E15-9B51-3353EDB65CE3}" srcId="{0FCD8E73-02B2-4877-8C22-1BA436C15E9A}" destId="{43C4B245-4543-466A-A422-AE56A2AD6EC4}" srcOrd="1" destOrd="0" parTransId="{B59B37CA-6136-4F72-8104-1D4CF4B3620A}" sibTransId="{7D697987-1340-405B-96DF-16944AC7A09F}"/>
    <dgm:cxn modelId="{30B92BD5-5AC9-4B9C-9629-DE42741E2B7A}" srcId="{42DFF839-CC2B-4B09-8075-8A55B0485135}" destId="{E6F1F19B-B248-45EB-8E50-D6215219B2C1}" srcOrd="0" destOrd="0" parTransId="{15E70F2E-E581-42D1-8D46-3B4A05EC843F}" sibTransId="{915B711B-F634-4C53-BAB1-EA482B5CA2F0}"/>
    <dgm:cxn modelId="{1B6680DF-3C85-413E-BF9B-1DD1E428F73C}" type="presOf" srcId="{9DE01F30-8ECF-4C73-924D-4048ED600DB8}" destId="{0399A21F-CAB7-464F-A820-CC6592A58553}" srcOrd="0" destOrd="1" presId="urn:microsoft.com/office/officeart/2005/8/layout/vList3"/>
    <dgm:cxn modelId="{C1836BE3-C617-45EB-851F-46AED7C5CBB4}" type="presOf" srcId="{71F6FA21-EC1C-4CFB-A4E2-857BB75D50F2}" destId="{0399A21F-CAB7-464F-A820-CC6592A58553}" srcOrd="0" destOrd="2" presId="urn:microsoft.com/office/officeart/2005/8/layout/vList3"/>
    <dgm:cxn modelId="{F45650F3-A727-4C5D-91AC-E37CE1CF9166}" type="presOf" srcId="{B8BEE4BA-0747-4FB4-AD09-FEA58D4F2A28}" destId="{97A349F9-DA7F-4827-81C8-E7F0D42095C1}" srcOrd="0" destOrd="0" presId="urn:microsoft.com/office/officeart/2005/8/layout/vList3"/>
    <dgm:cxn modelId="{99CE2CF4-8244-4FD2-AB65-462CD8A1F4BA}" srcId="{42DFF839-CC2B-4B09-8075-8A55B0485135}" destId="{3B1B7295-9D4E-4E3C-AF86-B2D294C89A5E}" srcOrd="2" destOrd="0" parTransId="{553D556B-93BE-4B8B-B833-48A1B1FAC2B7}" sibTransId="{7583D3F8-56B7-468D-9B4A-8898F09BC4B2}"/>
    <dgm:cxn modelId="{A13396F7-A675-47EC-8179-4E0474319758}" type="presOf" srcId="{9229A503-3679-4C59-A0CE-C9B6254D5A0D}" destId="{1D7AF6A1-E966-47E9-8703-83CB163C7F17}" srcOrd="0" destOrd="3" presId="urn:microsoft.com/office/officeart/2005/8/layout/vList3"/>
    <dgm:cxn modelId="{40C290FA-B875-44C7-A6AA-57D11955B52A}" srcId="{987BFA70-5D97-47C3-AC15-971BB4F1D22D}" destId="{9DE01F30-8ECF-4C73-924D-4048ED600DB8}" srcOrd="0" destOrd="0" parTransId="{101BFB6D-3AD9-416B-94E0-96DD46685269}" sibTransId="{22F65AEA-A7BA-4739-8120-0B7EF0858E10}"/>
    <dgm:cxn modelId="{DF6EF6A3-C4DE-4487-8CB7-4D3273B5BD56}" type="presParOf" srcId="{97A349F9-DA7F-4827-81C8-E7F0D42095C1}" destId="{C3C23A8C-6C3A-4AF6-A2D4-95D42058D038}" srcOrd="0" destOrd="0" presId="urn:microsoft.com/office/officeart/2005/8/layout/vList3"/>
    <dgm:cxn modelId="{A0E9535F-5825-4E40-BCF5-A0DAF33219AD}" type="presParOf" srcId="{C3C23A8C-6C3A-4AF6-A2D4-95D42058D038}" destId="{3307D9C6-DA8D-437F-83AE-11F4FA4425B5}" srcOrd="0" destOrd="0" presId="urn:microsoft.com/office/officeart/2005/8/layout/vList3"/>
    <dgm:cxn modelId="{51E1058A-EC5E-4F1C-9911-02D1356CBC48}" type="presParOf" srcId="{C3C23A8C-6C3A-4AF6-A2D4-95D42058D038}" destId="{372AF982-87E5-4F1D-884F-C72E91B4176C}" srcOrd="1" destOrd="0" presId="urn:microsoft.com/office/officeart/2005/8/layout/vList3"/>
    <dgm:cxn modelId="{A35CB225-B897-4790-BFB9-8A408369EBAC}" type="presParOf" srcId="{97A349F9-DA7F-4827-81C8-E7F0D42095C1}" destId="{4DF2F22C-13B8-4253-8E37-10EF11C7908C}" srcOrd="1" destOrd="0" presId="urn:microsoft.com/office/officeart/2005/8/layout/vList3"/>
    <dgm:cxn modelId="{7F342943-D4E1-48ED-A928-EC2B35614DF6}" type="presParOf" srcId="{97A349F9-DA7F-4827-81C8-E7F0D42095C1}" destId="{4AD3EA91-92A4-4AB1-A6C9-C4FAF57AADF4}" srcOrd="2" destOrd="0" presId="urn:microsoft.com/office/officeart/2005/8/layout/vList3"/>
    <dgm:cxn modelId="{95F6751D-20FA-4122-9FC0-ED6E0FA1C8F2}" type="presParOf" srcId="{4AD3EA91-92A4-4AB1-A6C9-C4FAF57AADF4}" destId="{8DE551F5-F03B-427A-ACDA-8421CAB2A4E3}" srcOrd="0" destOrd="0" presId="urn:microsoft.com/office/officeart/2005/8/layout/vList3"/>
    <dgm:cxn modelId="{EAC2D797-4226-4F66-AF5A-249CD9961BE4}" type="presParOf" srcId="{4AD3EA91-92A4-4AB1-A6C9-C4FAF57AADF4}" destId="{0399A21F-CAB7-464F-A820-CC6592A58553}" srcOrd="1" destOrd="0" presId="urn:microsoft.com/office/officeart/2005/8/layout/vList3"/>
    <dgm:cxn modelId="{65025EDE-CB44-476A-A924-9B2D68C44273}" type="presParOf" srcId="{97A349F9-DA7F-4827-81C8-E7F0D42095C1}" destId="{5BFFAE95-8260-44BB-AB59-B293F0E67D62}" srcOrd="3" destOrd="0" presId="urn:microsoft.com/office/officeart/2005/8/layout/vList3"/>
    <dgm:cxn modelId="{505B9900-D4FE-4320-B5AF-3FC853EBCA12}" type="presParOf" srcId="{97A349F9-DA7F-4827-81C8-E7F0D42095C1}" destId="{10AC42A4-E1B1-4962-AFA2-972C3F4B2047}" srcOrd="4" destOrd="0" presId="urn:microsoft.com/office/officeart/2005/8/layout/vList3"/>
    <dgm:cxn modelId="{DF833A63-4354-4FDA-89E5-46A7AC5B6FF1}" type="presParOf" srcId="{10AC42A4-E1B1-4962-AFA2-972C3F4B2047}" destId="{76A64D2B-E04A-4B55-BA01-5FA1EEEE6335}" srcOrd="0" destOrd="0" presId="urn:microsoft.com/office/officeart/2005/8/layout/vList3"/>
    <dgm:cxn modelId="{18B86B13-3AAC-4027-8684-B82BFDDB6CE4}" type="presParOf" srcId="{10AC42A4-E1B1-4962-AFA2-972C3F4B2047}" destId="{1D7AF6A1-E966-47E9-8703-83CB163C7F17}"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BEE4BA-0747-4FB4-AD09-FEA58D4F2A28}" type="doc">
      <dgm:prSet loTypeId="urn:microsoft.com/office/officeart/2005/8/layout/vList3" loCatId="list" qsTypeId="urn:microsoft.com/office/officeart/2005/8/quickstyle/simple1" qsCatId="simple" csTypeId="urn:microsoft.com/office/officeart/2005/8/colors/accent1_2" csCatId="accent1" phldr="1"/>
      <dgm:spPr/>
    </dgm:pt>
    <dgm:pt modelId="{987BFA70-5D97-47C3-AC15-971BB4F1D22D}">
      <dgm:prSet phldrT="[Text]"/>
      <dgm:spPr/>
      <dgm:t>
        <a:bodyPr/>
        <a:lstStyle/>
        <a:p>
          <a:r>
            <a:rPr lang="en-AU" dirty="0"/>
            <a:t>UI</a:t>
          </a:r>
        </a:p>
      </dgm:t>
    </dgm:pt>
    <dgm:pt modelId="{FC8B6E7F-E98B-4454-90A4-5A90BD35CC70}" type="parTrans" cxnId="{B17F174A-C10C-483D-B6C5-AF1FF962A209}">
      <dgm:prSet/>
      <dgm:spPr/>
      <dgm:t>
        <a:bodyPr/>
        <a:lstStyle/>
        <a:p>
          <a:endParaRPr lang="en-AU"/>
        </a:p>
      </dgm:t>
    </dgm:pt>
    <dgm:pt modelId="{F7347E0C-339D-41A2-ACC1-EAEDB59A39AD}" type="sibTrans" cxnId="{B17F174A-C10C-483D-B6C5-AF1FF962A209}">
      <dgm:prSet/>
      <dgm:spPr/>
      <dgm:t>
        <a:bodyPr/>
        <a:lstStyle/>
        <a:p>
          <a:endParaRPr lang="en-AU"/>
        </a:p>
      </dgm:t>
    </dgm:pt>
    <dgm:pt modelId="{0FCD8E73-02B2-4877-8C22-1BA436C15E9A}">
      <dgm:prSet phldrT="[Text]"/>
      <dgm:spPr/>
      <dgm:t>
        <a:bodyPr/>
        <a:lstStyle/>
        <a:p>
          <a:r>
            <a:rPr lang="en-AU" dirty="0"/>
            <a:t>3D environment</a:t>
          </a:r>
        </a:p>
      </dgm:t>
    </dgm:pt>
    <dgm:pt modelId="{2D489E12-2E75-4980-8A4D-7F77CC438513}" type="parTrans" cxnId="{E0B3CD5F-F95D-47E5-89B0-31901858DBE0}">
      <dgm:prSet/>
      <dgm:spPr/>
      <dgm:t>
        <a:bodyPr/>
        <a:lstStyle/>
        <a:p>
          <a:endParaRPr lang="en-AU"/>
        </a:p>
      </dgm:t>
    </dgm:pt>
    <dgm:pt modelId="{EE7E953B-9283-4131-8069-28A7C6551E6D}" type="sibTrans" cxnId="{E0B3CD5F-F95D-47E5-89B0-31901858DBE0}">
      <dgm:prSet/>
      <dgm:spPr/>
      <dgm:t>
        <a:bodyPr/>
        <a:lstStyle/>
        <a:p>
          <a:endParaRPr lang="en-AU"/>
        </a:p>
      </dgm:t>
    </dgm:pt>
    <dgm:pt modelId="{AF46C5CC-13F2-4514-857B-454D620D3614}">
      <dgm:prSet phldrT="[Text]"/>
      <dgm:spPr/>
      <dgm:t>
        <a:bodyPr/>
        <a:lstStyle/>
        <a:p>
          <a:r>
            <a:rPr lang="en-AU" dirty="0"/>
            <a:t>Build</a:t>
          </a:r>
        </a:p>
      </dgm:t>
    </dgm:pt>
    <dgm:pt modelId="{BDBED40D-D4C5-4BA5-916D-E33647BFFAA4}" type="parTrans" cxnId="{EA2C4147-E27B-47CF-A3EE-BC39305D029E}">
      <dgm:prSet/>
      <dgm:spPr/>
      <dgm:t>
        <a:bodyPr/>
        <a:lstStyle/>
        <a:p>
          <a:endParaRPr lang="en-AU"/>
        </a:p>
      </dgm:t>
    </dgm:pt>
    <dgm:pt modelId="{05A25D7D-0DA8-464C-ACD2-4905EE0388AC}" type="sibTrans" cxnId="{EA2C4147-E27B-47CF-A3EE-BC39305D029E}">
      <dgm:prSet/>
      <dgm:spPr/>
      <dgm:t>
        <a:bodyPr/>
        <a:lstStyle/>
        <a:p>
          <a:endParaRPr lang="en-AU"/>
        </a:p>
      </dgm:t>
    </dgm:pt>
    <dgm:pt modelId="{97A349F9-DA7F-4827-81C8-E7F0D42095C1}" type="pres">
      <dgm:prSet presAssocID="{B8BEE4BA-0747-4FB4-AD09-FEA58D4F2A28}" presName="linearFlow" presStyleCnt="0">
        <dgm:presLayoutVars>
          <dgm:dir/>
          <dgm:resizeHandles val="exact"/>
        </dgm:presLayoutVars>
      </dgm:prSet>
      <dgm:spPr/>
    </dgm:pt>
    <dgm:pt modelId="{4AD3EA91-92A4-4AB1-A6C9-C4FAF57AADF4}" type="pres">
      <dgm:prSet presAssocID="{987BFA70-5D97-47C3-AC15-971BB4F1D22D}" presName="composite" presStyleCnt="0"/>
      <dgm:spPr/>
    </dgm:pt>
    <dgm:pt modelId="{8DE551F5-F03B-427A-ACDA-8421CAB2A4E3}" type="pres">
      <dgm:prSet presAssocID="{987BFA70-5D97-47C3-AC15-971BB4F1D22D}" presName="imgShp"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ye with solid fill"/>
        </a:ext>
      </dgm:extLst>
    </dgm:pt>
    <dgm:pt modelId="{0399A21F-CAB7-464F-A820-CC6592A58553}" type="pres">
      <dgm:prSet presAssocID="{987BFA70-5D97-47C3-AC15-971BB4F1D22D}" presName="txShp" presStyleLbl="node1" presStyleIdx="0" presStyleCnt="3">
        <dgm:presLayoutVars>
          <dgm:bulletEnabled val="1"/>
        </dgm:presLayoutVars>
      </dgm:prSet>
      <dgm:spPr/>
    </dgm:pt>
    <dgm:pt modelId="{5BFFAE95-8260-44BB-AB59-B293F0E67D62}" type="pres">
      <dgm:prSet presAssocID="{F7347E0C-339D-41A2-ACC1-EAEDB59A39AD}" presName="spacing" presStyleCnt="0"/>
      <dgm:spPr/>
    </dgm:pt>
    <dgm:pt modelId="{10AC42A4-E1B1-4962-AFA2-972C3F4B2047}" type="pres">
      <dgm:prSet presAssocID="{0FCD8E73-02B2-4877-8C22-1BA436C15E9A}" presName="composite" presStyleCnt="0"/>
      <dgm:spPr/>
    </dgm:pt>
    <dgm:pt modelId="{76A64D2B-E04A-4B55-BA01-5FA1EEEE6335}" type="pres">
      <dgm:prSet presAssocID="{0FCD8E73-02B2-4877-8C22-1BA436C15E9A}" presName="imgShp"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ube with solid fill"/>
        </a:ext>
      </dgm:extLst>
    </dgm:pt>
    <dgm:pt modelId="{1D7AF6A1-E966-47E9-8703-83CB163C7F17}" type="pres">
      <dgm:prSet presAssocID="{0FCD8E73-02B2-4877-8C22-1BA436C15E9A}" presName="txShp" presStyleLbl="node1" presStyleIdx="1" presStyleCnt="3">
        <dgm:presLayoutVars>
          <dgm:bulletEnabled val="1"/>
        </dgm:presLayoutVars>
      </dgm:prSet>
      <dgm:spPr/>
    </dgm:pt>
    <dgm:pt modelId="{66E08E45-5D1E-4B75-9C80-80FA4139F4B2}" type="pres">
      <dgm:prSet presAssocID="{EE7E953B-9283-4131-8069-28A7C6551E6D}" presName="spacing" presStyleCnt="0"/>
      <dgm:spPr/>
    </dgm:pt>
    <dgm:pt modelId="{9B9EA1F0-14B8-463F-91AB-F2D9CD85A40B}" type="pres">
      <dgm:prSet presAssocID="{AF46C5CC-13F2-4514-857B-454D620D3614}" presName="composite" presStyleCnt="0"/>
      <dgm:spPr/>
    </dgm:pt>
    <dgm:pt modelId="{491A9E62-757E-4F59-97C4-5C00454C6893}" type="pres">
      <dgm:prSet presAssocID="{AF46C5CC-13F2-4514-857B-454D620D3614}" presName="imgShp"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ontinuous Improvement with solid fill"/>
        </a:ext>
      </dgm:extLst>
    </dgm:pt>
    <dgm:pt modelId="{3A7B5A81-E469-446B-B23F-6677A63D68A5}" type="pres">
      <dgm:prSet presAssocID="{AF46C5CC-13F2-4514-857B-454D620D3614}" presName="txShp" presStyleLbl="node1" presStyleIdx="2" presStyleCnt="3">
        <dgm:presLayoutVars>
          <dgm:bulletEnabled val="1"/>
        </dgm:presLayoutVars>
      </dgm:prSet>
      <dgm:spPr/>
    </dgm:pt>
  </dgm:ptLst>
  <dgm:cxnLst>
    <dgm:cxn modelId="{E0B3CD5F-F95D-47E5-89B0-31901858DBE0}" srcId="{B8BEE4BA-0747-4FB4-AD09-FEA58D4F2A28}" destId="{0FCD8E73-02B2-4877-8C22-1BA436C15E9A}" srcOrd="1" destOrd="0" parTransId="{2D489E12-2E75-4980-8A4D-7F77CC438513}" sibTransId="{EE7E953B-9283-4131-8069-28A7C6551E6D}"/>
    <dgm:cxn modelId="{EA2C4147-E27B-47CF-A3EE-BC39305D029E}" srcId="{B8BEE4BA-0747-4FB4-AD09-FEA58D4F2A28}" destId="{AF46C5CC-13F2-4514-857B-454D620D3614}" srcOrd="2" destOrd="0" parTransId="{BDBED40D-D4C5-4BA5-916D-E33647BFFAA4}" sibTransId="{05A25D7D-0DA8-464C-ACD2-4905EE0388AC}"/>
    <dgm:cxn modelId="{B17F174A-C10C-483D-B6C5-AF1FF962A209}" srcId="{B8BEE4BA-0747-4FB4-AD09-FEA58D4F2A28}" destId="{987BFA70-5D97-47C3-AC15-971BB4F1D22D}" srcOrd="0" destOrd="0" parTransId="{FC8B6E7F-E98B-4454-90A4-5A90BD35CC70}" sibTransId="{F7347E0C-339D-41A2-ACC1-EAEDB59A39AD}"/>
    <dgm:cxn modelId="{EDC5AB77-7976-4198-B897-96AEA3B8DCF1}" type="presOf" srcId="{0FCD8E73-02B2-4877-8C22-1BA436C15E9A}" destId="{1D7AF6A1-E966-47E9-8703-83CB163C7F17}" srcOrd="0" destOrd="0" presId="urn:microsoft.com/office/officeart/2005/8/layout/vList3"/>
    <dgm:cxn modelId="{6CB03B9A-EE4C-42F0-BCAB-218620B99DDF}" type="presOf" srcId="{987BFA70-5D97-47C3-AC15-971BB4F1D22D}" destId="{0399A21F-CAB7-464F-A820-CC6592A58553}" srcOrd="0" destOrd="0" presId="urn:microsoft.com/office/officeart/2005/8/layout/vList3"/>
    <dgm:cxn modelId="{F45650F3-A727-4C5D-91AC-E37CE1CF9166}" type="presOf" srcId="{B8BEE4BA-0747-4FB4-AD09-FEA58D4F2A28}" destId="{97A349F9-DA7F-4827-81C8-E7F0D42095C1}" srcOrd="0" destOrd="0" presId="urn:microsoft.com/office/officeart/2005/8/layout/vList3"/>
    <dgm:cxn modelId="{55B358F9-2D85-4A03-9928-473CF282734D}" type="presOf" srcId="{AF46C5CC-13F2-4514-857B-454D620D3614}" destId="{3A7B5A81-E469-446B-B23F-6677A63D68A5}" srcOrd="0" destOrd="0" presId="urn:microsoft.com/office/officeart/2005/8/layout/vList3"/>
    <dgm:cxn modelId="{7F342943-D4E1-48ED-A928-EC2B35614DF6}" type="presParOf" srcId="{97A349F9-DA7F-4827-81C8-E7F0D42095C1}" destId="{4AD3EA91-92A4-4AB1-A6C9-C4FAF57AADF4}" srcOrd="0" destOrd="0" presId="urn:microsoft.com/office/officeart/2005/8/layout/vList3"/>
    <dgm:cxn modelId="{95F6751D-20FA-4122-9FC0-ED6E0FA1C8F2}" type="presParOf" srcId="{4AD3EA91-92A4-4AB1-A6C9-C4FAF57AADF4}" destId="{8DE551F5-F03B-427A-ACDA-8421CAB2A4E3}" srcOrd="0" destOrd="0" presId="urn:microsoft.com/office/officeart/2005/8/layout/vList3"/>
    <dgm:cxn modelId="{EAC2D797-4226-4F66-AF5A-249CD9961BE4}" type="presParOf" srcId="{4AD3EA91-92A4-4AB1-A6C9-C4FAF57AADF4}" destId="{0399A21F-CAB7-464F-A820-CC6592A58553}" srcOrd="1" destOrd="0" presId="urn:microsoft.com/office/officeart/2005/8/layout/vList3"/>
    <dgm:cxn modelId="{65025EDE-CB44-476A-A924-9B2D68C44273}" type="presParOf" srcId="{97A349F9-DA7F-4827-81C8-E7F0D42095C1}" destId="{5BFFAE95-8260-44BB-AB59-B293F0E67D62}" srcOrd="1" destOrd="0" presId="urn:microsoft.com/office/officeart/2005/8/layout/vList3"/>
    <dgm:cxn modelId="{505B9900-D4FE-4320-B5AF-3FC853EBCA12}" type="presParOf" srcId="{97A349F9-DA7F-4827-81C8-E7F0D42095C1}" destId="{10AC42A4-E1B1-4962-AFA2-972C3F4B2047}" srcOrd="2" destOrd="0" presId="urn:microsoft.com/office/officeart/2005/8/layout/vList3"/>
    <dgm:cxn modelId="{DF833A63-4354-4FDA-89E5-46A7AC5B6FF1}" type="presParOf" srcId="{10AC42A4-E1B1-4962-AFA2-972C3F4B2047}" destId="{76A64D2B-E04A-4B55-BA01-5FA1EEEE6335}" srcOrd="0" destOrd="0" presId="urn:microsoft.com/office/officeart/2005/8/layout/vList3"/>
    <dgm:cxn modelId="{18B86B13-3AAC-4027-8684-B82BFDDB6CE4}" type="presParOf" srcId="{10AC42A4-E1B1-4962-AFA2-972C3F4B2047}" destId="{1D7AF6A1-E966-47E9-8703-83CB163C7F17}" srcOrd="1" destOrd="0" presId="urn:microsoft.com/office/officeart/2005/8/layout/vList3"/>
    <dgm:cxn modelId="{97B3D1DF-8A68-4F03-AE83-10069EE31A8D}" type="presParOf" srcId="{97A349F9-DA7F-4827-81C8-E7F0D42095C1}" destId="{66E08E45-5D1E-4B75-9C80-80FA4139F4B2}" srcOrd="3" destOrd="0" presId="urn:microsoft.com/office/officeart/2005/8/layout/vList3"/>
    <dgm:cxn modelId="{F4DC1172-176B-4A81-9CAC-BD37FCD1D757}" type="presParOf" srcId="{97A349F9-DA7F-4827-81C8-E7F0D42095C1}" destId="{9B9EA1F0-14B8-463F-91AB-F2D9CD85A40B}" srcOrd="4" destOrd="0" presId="urn:microsoft.com/office/officeart/2005/8/layout/vList3"/>
    <dgm:cxn modelId="{A3C77C73-F4CF-452F-9127-6F397DC55C0B}" type="presParOf" srcId="{9B9EA1F0-14B8-463F-91AB-F2D9CD85A40B}" destId="{491A9E62-757E-4F59-97C4-5C00454C6893}" srcOrd="0" destOrd="0" presId="urn:microsoft.com/office/officeart/2005/8/layout/vList3"/>
    <dgm:cxn modelId="{BC977D21-5284-418B-932B-24B0636F2CD8}" type="presParOf" srcId="{9B9EA1F0-14B8-463F-91AB-F2D9CD85A40B}" destId="{3A7B5A81-E469-446B-B23F-6677A63D68A5}"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D4941-11EE-4240-BA1C-84E69E4EB5BB}">
      <dsp:nvSpPr>
        <dsp:cNvPr id="0" name=""/>
        <dsp:cNvSpPr/>
      </dsp:nvSpPr>
      <dsp:spPr>
        <a:xfrm>
          <a:off x="0" y="0"/>
          <a:ext cx="7315200" cy="2304573"/>
        </a:xfrm>
        <a:prstGeom prst="roundRect">
          <a:avLst>
            <a:gd name="adj" fmla="val 1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0244C3-C840-4660-85E4-7DF0F6C1614E}">
      <dsp:nvSpPr>
        <dsp:cNvPr id="0" name=""/>
        <dsp:cNvSpPr/>
      </dsp:nvSpPr>
      <dsp:spPr>
        <a:xfrm>
          <a:off x="219456" y="307276"/>
          <a:ext cx="2148840" cy="1690020"/>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14000" b="-14000"/>
          </a:stretch>
        </a:blipFill>
        <a:ln w="17145" cap="flat" cmpd="sng" algn="ctr">
          <a:solidFill>
            <a:schemeClr val="tx1"/>
          </a:solidFill>
          <a:prstDash val="solid"/>
        </a:ln>
        <a:effectLst/>
      </dsp:spPr>
      <dsp:style>
        <a:lnRef idx="3">
          <a:scrgbClr r="0" g="0" b="0"/>
        </a:lnRef>
        <a:fillRef idx="1">
          <a:scrgbClr r="0" g="0" b="0"/>
        </a:fillRef>
        <a:effectRef idx="1">
          <a:scrgbClr r="0" g="0" b="0"/>
        </a:effectRef>
        <a:fontRef idx="minor"/>
      </dsp:style>
    </dsp:sp>
    <dsp:sp modelId="{B07E4579-2BA8-4F56-92E1-F3442E3D0D5C}">
      <dsp:nvSpPr>
        <dsp:cNvPr id="0" name=""/>
        <dsp:cNvSpPr/>
      </dsp:nvSpPr>
      <dsp:spPr>
        <a:xfrm rot="10800000">
          <a:off x="219456" y="2304573"/>
          <a:ext cx="2148840" cy="2816701"/>
        </a:xfrm>
        <a:prstGeom prst="round2SameRect">
          <a:avLst>
            <a:gd name="adj1" fmla="val 10500"/>
            <a:gd name="adj2" fmla="val 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3576" tIns="163576" rIns="163576" bIns="163576" numCol="1" spcCol="1270" anchor="t" anchorCtr="0">
          <a:noAutofit/>
        </a:bodyPr>
        <a:lstStyle/>
        <a:p>
          <a:pPr marL="0" lvl="0" indent="0" algn="ctr" defTabSz="1022350">
            <a:lnSpc>
              <a:spcPct val="90000"/>
            </a:lnSpc>
            <a:spcBef>
              <a:spcPct val="0"/>
            </a:spcBef>
            <a:spcAft>
              <a:spcPct val="35000"/>
            </a:spcAft>
            <a:buNone/>
          </a:pPr>
          <a:r>
            <a:rPr lang="en-AU" sz="2300" kern="1200" dirty="0"/>
            <a:t>The game</a:t>
          </a:r>
        </a:p>
      </dsp:txBody>
      <dsp:txXfrm rot="10800000">
        <a:off x="285540" y="2304573"/>
        <a:ext cx="2016672" cy="2750617"/>
      </dsp:txXfrm>
    </dsp:sp>
    <dsp:sp modelId="{9E1D5FA3-55D2-4D66-8310-CB6B6AB52C0B}">
      <dsp:nvSpPr>
        <dsp:cNvPr id="0" name=""/>
        <dsp:cNvSpPr/>
      </dsp:nvSpPr>
      <dsp:spPr>
        <a:xfrm>
          <a:off x="2583180" y="307276"/>
          <a:ext cx="2148840" cy="1690020"/>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14000" b="-14000"/>
          </a:stretch>
        </a:blipFill>
        <a:ln w="17145" cap="flat" cmpd="sng" algn="ctr">
          <a:solidFill>
            <a:schemeClr val="tx1"/>
          </a:solidFill>
          <a:prstDash val="solid"/>
        </a:ln>
        <a:effectLst/>
      </dsp:spPr>
      <dsp:style>
        <a:lnRef idx="3">
          <a:scrgbClr r="0" g="0" b="0"/>
        </a:lnRef>
        <a:fillRef idx="1">
          <a:scrgbClr r="0" g="0" b="0"/>
        </a:fillRef>
        <a:effectRef idx="1">
          <a:scrgbClr r="0" g="0" b="0"/>
        </a:effectRef>
        <a:fontRef idx="minor"/>
      </dsp:style>
    </dsp:sp>
    <dsp:sp modelId="{45D9DC36-1634-4C24-B5A8-12109D306E5E}">
      <dsp:nvSpPr>
        <dsp:cNvPr id="0" name=""/>
        <dsp:cNvSpPr/>
      </dsp:nvSpPr>
      <dsp:spPr>
        <a:xfrm rot="10800000">
          <a:off x="2583180" y="2304573"/>
          <a:ext cx="2148840" cy="2816701"/>
        </a:xfrm>
        <a:prstGeom prst="round2SameRect">
          <a:avLst>
            <a:gd name="adj1" fmla="val 10500"/>
            <a:gd name="adj2" fmla="val 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3576" tIns="163576" rIns="163576" bIns="163576" numCol="1" spcCol="1270" anchor="t" anchorCtr="0">
          <a:noAutofit/>
        </a:bodyPr>
        <a:lstStyle/>
        <a:p>
          <a:pPr marL="0" lvl="0" indent="0" algn="ctr" defTabSz="1022350">
            <a:lnSpc>
              <a:spcPct val="90000"/>
            </a:lnSpc>
            <a:spcBef>
              <a:spcPct val="0"/>
            </a:spcBef>
            <a:spcAft>
              <a:spcPct val="35000"/>
            </a:spcAft>
            <a:buNone/>
          </a:pPr>
          <a:r>
            <a:rPr lang="en-AU" sz="2300" kern="1200" dirty="0"/>
            <a:t>Development process</a:t>
          </a:r>
        </a:p>
      </dsp:txBody>
      <dsp:txXfrm rot="10800000">
        <a:off x="2649264" y="2304573"/>
        <a:ext cx="2016672" cy="2750617"/>
      </dsp:txXfrm>
    </dsp:sp>
    <dsp:sp modelId="{8A0F9E20-740F-4813-9A65-BABE04773B14}">
      <dsp:nvSpPr>
        <dsp:cNvPr id="0" name=""/>
        <dsp:cNvSpPr/>
      </dsp:nvSpPr>
      <dsp:spPr>
        <a:xfrm>
          <a:off x="4946903" y="307276"/>
          <a:ext cx="2148840" cy="1690020"/>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14000" b="-14000"/>
          </a:stretch>
        </a:blipFill>
        <a:ln w="17145" cap="flat" cmpd="sng" algn="ctr">
          <a:solidFill>
            <a:schemeClr val="tx1"/>
          </a:solidFill>
          <a:prstDash val="solid"/>
        </a:ln>
        <a:effectLst/>
      </dsp:spPr>
      <dsp:style>
        <a:lnRef idx="3">
          <a:scrgbClr r="0" g="0" b="0"/>
        </a:lnRef>
        <a:fillRef idx="1">
          <a:scrgbClr r="0" g="0" b="0"/>
        </a:fillRef>
        <a:effectRef idx="1">
          <a:scrgbClr r="0" g="0" b="0"/>
        </a:effectRef>
        <a:fontRef idx="minor"/>
      </dsp:style>
    </dsp:sp>
    <dsp:sp modelId="{0800C4E8-F1CD-49E3-8E54-5419ACEE80F7}">
      <dsp:nvSpPr>
        <dsp:cNvPr id="0" name=""/>
        <dsp:cNvSpPr/>
      </dsp:nvSpPr>
      <dsp:spPr>
        <a:xfrm rot="10800000">
          <a:off x="4946903" y="2304573"/>
          <a:ext cx="2148840" cy="2816701"/>
        </a:xfrm>
        <a:prstGeom prst="round2SameRect">
          <a:avLst>
            <a:gd name="adj1" fmla="val 10500"/>
            <a:gd name="adj2" fmla="val 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3576" tIns="163576" rIns="163576" bIns="163576" numCol="1" spcCol="1270" anchor="t" anchorCtr="0">
          <a:noAutofit/>
        </a:bodyPr>
        <a:lstStyle/>
        <a:p>
          <a:pPr marL="0" lvl="0" indent="0" algn="ctr" defTabSz="1022350">
            <a:lnSpc>
              <a:spcPct val="90000"/>
            </a:lnSpc>
            <a:spcBef>
              <a:spcPct val="0"/>
            </a:spcBef>
            <a:spcAft>
              <a:spcPct val="35000"/>
            </a:spcAft>
            <a:buNone/>
          </a:pPr>
          <a:r>
            <a:rPr lang="en-AU" sz="2300" kern="1200" dirty="0"/>
            <a:t>Remaining work</a:t>
          </a:r>
        </a:p>
      </dsp:txBody>
      <dsp:txXfrm rot="10800000">
        <a:off x="5012987" y="2304573"/>
        <a:ext cx="2016672" cy="27506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AF982-87E5-4F1D-884F-C72E91B4176C}">
      <dsp:nvSpPr>
        <dsp:cNvPr id="0" name=""/>
        <dsp:cNvSpPr/>
      </dsp:nvSpPr>
      <dsp:spPr>
        <a:xfrm rot="10800000">
          <a:off x="1737697" y="2526"/>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9070" rIns="334264" bIns="179070" numCol="1" spcCol="1270" anchor="ctr" anchorCtr="0">
          <a:noAutofit/>
        </a:bodyPr>
        <a:lstStyle/>
        <a:p>
          <a:pPr marL="0" lvl="0" indent="0" algn="ctr" defTabSz="2089150">
            <a:lnSpc>
              <a:spcPct val="90000"/>
            </a:lnSpc>
            <a:spcBef>
              <a:spcPct val="0"/>
            </a:spcBef>
            <a:spcAft>
              <a:spcPct val="35000"/>
            </a:spcAft>
            <a:buNone/>
          </a:pPr>
          <a:r>
            <a:rPr lang="en-AU" sz="4700" kern="1200" dirty="0"/>
            <a:t>Concept</a:t>
          </a:r>
        </a:p>
      </dsp:txBody>
      <dsp:txXfrm rot="10800000">
        <a:off x="2113954" y="2526"/>
        <a:ext cx="5028863" cy="1505029"/>
      </dsp:txXfrm>
    </dsp:sp>
    <dsp:sp modelId="{3307D9C6-DA8D-437F-83AE-11F4FA4425B5}">
      <dsp:nvSpPr>
        <dsp:cNvPr id="0" name=""/>
        <dsp:cNvSpPr/>
      </dsp:nvSpPr>
      <dsp:spPr>
        <a:xfrm>
          <a:off x="985182" y="2526"/>
          <a:ext cx="1505029" cy="150502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0399A21F-CAB7-464F-A820-CC6592A58553}">
      <dsp:nvSpPr>
        <dsp:cNvPr id="0" name=""/>
        <dsp:cNvSpPr/>
      </dsp:nvSpPr>
      <dsp:spPr>
        <a:xfrm rot="10800000">
          <a:off x="1737697" y="1956818"/>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9070" rIns="334264" bIns="179070" numCol="1" spcCol="1270" anchor="ctr" anchorCtr="0">
          <a:noAutofit/>
        </a:bodyPr>
        <a:lstStyle/>
        <a:p>
          <a:pPr marL="0" lvl="0" indent="0" algn="ctr" defTabSz="2089150">
            <a:lnSpc>
              <a:spcPct val="90000"/>
            </a:lnSpc>
            <a:spcBef>
              <a:spcPct val="0"/>
            </a:spcBef>
            <a:spcAft>
              <a:spcPct val="35000"/>
            </a:spcAft>
            <a:buNone/>
          </a:pPr>
          <a:r>
            <a:rPr lang="en-AU" sz="4700" kern="1200" dirty="0"/>
            <a:t>UI</a:t>
          </a:r>
        </a:p>
      </dsp:txBody>
      <dsp:txXfrm rot="10800000">
        <a:off x="2113954" y="1956818"/>
        <a:ext cx="5028863" cy="1505029"/>
      </dsp:txXfrm>
    </dsp:sp>
    <dsp:sp modelId="{8DE551F5-F03B-427A-ACDA-8421CAB2A4E3}">
      <dsp:nvSpPr>
        <dsp:cNvPr id="0" name=""/>
        <dsp:cNvSpPr/>
      </dsp:nvSpPr>
      <dsp:spPr>
        <a:xfrm>
          <a:off x="985182" y="1956818"/>
          <a:ext cx="1505029" cy="150502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1D7AF6A1-E966-47E9-8703-83CB163C7F17}">
      <dsp:nvSpPr>
        <dsp:cNvPr id="0" name=""/>
        <dsp:cNvSpPr/>
      </dsp:nvSpPr>
      <dsp:spPr>
        <a:xfrm rot="10800000">
          <a:off x="1737697" y="3911110"/>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9070" rIns="334264" bIns="179070" numCol="1" spcCol="1270" anchor="ctr" anchorCtr="0">
          <a:noAutofit/>
        </a:bodyPr>
        <a:lstStyle/>
        <a:p>
          <a:pPr marL="0" lvl="0" indent="0" algn="ctr" defTabSz="2089150">
            <a:lnSpc>
              <a:spcPct val="90000"/>
            </a:lnSpc>
            <a:spcBef>
              <a:spcPct val="0"/>
            </a:spcBef>
            <a:spcAft>
              <a:spcPct val="35000"/>
            </a:spcAft>
            <a:buNone/>
          </a:pPr>
          <a:r>
            <a:rPr lang="en-AU" sz="4700" kern="1200" dirty="0"/>
            <a:t>3D environment</a:t>
          </a:r>
        </a:p>
      </dsp:txBody>
      <dsp:txXfrm rot="10800000">
        <a:off x="2113954" y="3911110"/>
        <a:ext cx="5028863" cy="1505029"/>
      </dsp:txXfrm>
    </dsp:sp>
    <dsp:sp modelId="{76A64D2B-E04A-4B55-BA01-5FA1EEEE6335}">
      <dsp:nvSpPr>
        <dsp:cNvPr id="0" name=""/>
        <dsp:cNvSpPr/>
      </dsp:nvSpPr>
      <dsp:spPr>
        <a:xfrm>
          <a:off x="985182" y="3911110"/>
          <a:ext cx="1505029" cy="150502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AF982-87E5-4F1D-884F-C72E91B4176C}">
      <dsp:nvSpPr>
        <dsp:cNvPr id="0" name=""/>
        <dsp:cNvSpPr/>
      </dsp:nvSpPr>
      <dsp:spPr>
        <a:xfrm rot="10800000">
          <a:off x="1737697" y="2526"/>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87630" rIns="163576" bIns="87630" numCol="1" spcCol="1270" anchor="t" anchorCtr="0">
          <a:noAutofit/>
        </a:bodyPr>
        <a:lstStyle/>
        <a:p>
          <a:pPr marL="0" lvl="0" indent="0" algn="l" defTabSz="1022350">
            <a:lnSpc>
              <a:spcPct val="90000"/>
            </a:lnSpc>
            <a:spcBef>
              <a:spcPct val="0"/>
            </a:spcBef>
            <a:spcAft>
              <a:spcPct val="35000"/>
            </a:spcAft>
            <a:buNone/>
          </a:pPr>
          <a:r>
            <a:rPr lang="en-AU" sz="2300" kern="1200" dirty="0"/>
            <a:t>Concept</a:t>
          </a:r>
        </a:p>
        <a:p>
          <a:pPr marL="171450" lvl="1" indent="-171450" algn="l" defTabSz="800100">
            <a:lnSpc>
              <a:spcPct val="90000"/>
            </a:lnSpc>
            <a:spcBef>
              <a:spcPct val="0"/>
            </a:spcBef>
            <a:spcAft>
              <a:spcPct val="15000"/>
            </a:spcAft>
            <a:buChar char="•"/>
          </a:pPr>
          <a:r>
            <a:rPr lang="en-AU" sz="1800" kern="1200" dirty="0"/>
            <a:t>1 player</a:t>
          </a:r>
        </a:p>
        <a:p>
          <a:pPr marL="171450" lvl="1" indent="-171450" algn="l" defTabSz="800100">
            <a:lnSpc>
              <a:spcPct val="90000"/>
            </a:lnSpc>
            <a:spcBef>
              <a:spcPct val="0"/>
            </a:spcBef>
            <a:spcAft>
              <a:spcPct val="15000"/>
            </a:spcAft>
            <a:buChar char="•"/>
          </a:pPr>
          <a:r>
            <a:rPr lang="en-AU" sz="1800" kern="1200" dirty="0"/>
            <a:t>Side-scrolling</a:t>
          </a:r>
        </a:p>
        <a:p>
          <a:pPr marL="171450" lvl="1" indent="-171450" algn="l" defTabSz="800100">
            <a:lnSpc>
              <a:spcPct val="90000"/>
            </a:lnSpc>
            <a:spcBef>
              <a:spcPct val="0"/>
            </a:spcBef>
            <a:spcAft>
              <a:spcPct val="15000"/>
            </a:spcAft>
            <a:buChar char="•"/>
          </a:pPr>
          <a:r>
            <a:rPr lang="en-AU" sz="1800" kern="1200" dirty="0"/>
            <a:t>Point &amp; click</a:t>
          </a:r>
        </a:p>
      </dsp:txBody>
      <dsp:txXfrm rot="10800000">
        <a:off x="2113954" y="2526"/>
        <a:ext cx="5028863" cy="1505029"/>
      </dsp:txXfrm>
    </dsp:sp>
    <dsp:sp modelId="{3307D9C6-DA8D-437F-83AE-11F4FA4425B5}">
      <dsp:nvSpPr>
        <dsp:cNvPr id="0" name=""/>
        <dsp:cNvSpPr/>
      </dsp:nvSpPr>
      <dsp:spPr>
        <a:xfrm>
          <a:off x="985182" y="2526"/>
          <a:ext cx="1505029" cy="150502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0399A21F-CAB7-464F-A820-CC6592A58553}">
      <dsp:nvSpPr>
        <dsp:cNvPr id="0" name=""/>
        <dsp:cNvSpPr/>
      </dsp:nvSpPr>
      <dsp:spPr>
        <a:xfrm rot="10800000">
          <a:off x="1737697" y="1956818"/>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87630" rIns="163576" bIns="87630" numCol="1" spcCol="1270" anchor="t" anchorCtr="0">
          <a:noAutofit/>
        </a:bodyPr>
        <a:lstStyle/>
        <a:p>
          <a:pPr marL="0" lvl="0" indent="0" algn="l" defTabSz="1022350">
            <a:lnSpc>
              <a:spcPct val="90000"/>
            </a:lnSpc>
            <a:spcBef>
              <a:spcPct val="0"/>
            </a:spcBef>
            <a:spcAft>
              <a:spcPct val="35000"/>
            </a:spcAft>
            <a:buNone/>
          </a:pPr>
          <a:r>
            <a:rPr lang="en-AU" sz="2300" kern="1200" dirty="0"/>
            <a:t>UI</a:t>
          </a:r>
        </a:p>
        <a:p>
          <a:pPr marL="171450" lvl="1" indent="-171450" algn="l" defTabSz="800100">
            <a:lnSpc>
              <a:spcPct val="90000"/>
            </a:lnSpc>
            <a:spcBef>
              <a:spcPct val="0"/>
            </a:spcBef>
            <a:spcAft>
              <a:spcPct val="15000"/>
            </a:spcAft>
            <a:buChar char="•"/>
          </a:pPr>
          <a:r>
            <a:rPr lang="en-AU" sz="1800" kern="1200" dirty="0"/>
            <a:t>Screen-space overlays</a:t>
          </a:r>
        </a:p>
        <a:p>
          <a:pPr marL="171450" lvl="1" indent="-171450" algn="l" defTabSz="800100">
            <a:lnSpc>
              <a:spcPct val="90000"/>
            </a:lnSpc>
            <a:spcBef>
              <a:spcPct val="0"/>
            </a:spcBef>
            <a:spcAft>
              <a:spcPct val="15000"/>
            </a:spcAft>
            <a:buChar char="•"/>
          </a:pPr>
          <a:r>
            <a:rPr lang="en-AU" sz="1800" kern="1200" dirty="0"/>
            <a:t>Drag &amp; drop inventories</a:t>
          </a:r>
        </a:p>
        <a:p>
          <a:pPr marL="171450" lvl="1" indent="-171450" algn="l" defTabSz="800100">
            <a:lnSpc>
              <a:spcPct val="90000"/>
            </a:lnSpc>
            <a:spcBef>
              <a:spcPct val="0"/>
            </a:spcBef>
            <a:spcAft>
              <a:spcPct val="15000"/>
            </a:spcAft>
            <a:buChar char="•"/>
          </a:pPr>
          <a:r>
            <a:rPr lang="en-AU" sz="1800" kern="1200" dirty="0"/>
            <a:t>Title, main and settings menus</a:t>
          </a:r>
        </a:p>
      </dsp:txBody>
      <dsp:txXfrm rot="10800000">
        <a:off x="2113954" y="1956818"/>
        <a:ext cx="5028863" cy="1505029"/>
      </dsp:txXfrm>
    </dsp:sp>
    <dsp:sp modelId="{8DE551F5-F03B-427A-ACDA-8421CAB2A4E3}">
      <dsp:nvSpPr>
        <dsp:cNvPr id="0" name=""/>
        <dsp:cNvSpPr/>
      </dsp:nvSpPr>
      <dsp:spPr>
        <a:xfrm>
          <a:off x="985182" y="1956818"/>
          <a:ext cx="1505029" cy="150502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1D7AF6A1-E966-47E9-8703-83CB163C7F17}">
      <dsp:nvSpPr>
        <dsp:cNvPr id="0" name=""/>
        <dsp:cNvSpPr/>
      </dsp:nvSpPr>
      <dsp:spPr>
        <a:xfrm rot="10800000">
          <a:off x="1737697" y="3911110"/>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87630" rIns="163576" bIns="87630" numCol="1" spcCol="1270" anchor="t" anchorCtr="0">
          <a:noAutofit/>
        </a:bodyPr>
        <a:lstStyle/>
        <a:p>
          <a:pPr marL="0" lvl="0" indent="0" algn="l" defTabSz="1022350">
            <a:lnSpc>
              <a:spcPct val="90000"/>
            </a:lnSpc>
            <a:spcBef>
              <a:spcPct val="0"/>
            </a:spcBef>
            <a:spcAft>
              <a:spcPct val="35000"/>
            </a:spcAft>
            <a:buNone/>
          </a:pPr>
          <a:r>
            <a:rPr lang="en-AU" sz="2300" kern="1200" dirty="0"/>
            <a:t>3D environment</a:t>
          </a:r>
        </a:p>
        <a:p>
          <a:pPr marL="171450" lvl="1" indent="-171450" algn="l" defTabSz="800100">
            <a:lnSpc>
              <a:spcPct val="90000"/>
            </a:lnSpc>
            <a:spcBef>
              <a:spcPct val="0"/>
            </a:spcBef>
            <a:spcAft>
              <a:spcPct val="15000"/>
            </a:spcAft>
            <a:buChar char="•"/>
          </a:pPr>
          <a:r>
            <a:rPr lang="en-AU" sz="1800" kern="1200" dirty="0"/>
            <a:t>Unity primitive objects</a:t>
          </a:r>
        </a:p>
        <a:p>
          <a:pPr marL="171450" lvl="1" indent="-171450" algn="l" defTabSz="800100">
            <a:lnSpc>
              <a:spcPct val="90000"/>
            </a:lnSpc>
            <a:spcBef>
              <a:spcPct val="0"/>
            </a:spcBef>
            <a:spcAft>
              <a:spcPct val="15000"/>
            </a:spcAft>
            <a:buChar char="•"/>
          </a:pPr>
          <a:r>
            <a:rPr lang="en-AU" sz="1800" kern="1200" dirty="0"/>
            <a:t>Pre-existing assets</a:t>
          </a:r>
        </a:p>
        <a:p>
          <a:pPr marL="171450" lvl="1" indent="-171450" algn="l" defTabSz="800100">
            <a:lnSpc>
              <a:spcPct val="90000"/>
            </a:lnSpc>
            <a:spcBef>
              <a:spcPct val="0"/>
            </a:spcBef>
            <a:spcAft>
              <a:spcPct val="15000"/>
            </a:spcAft>
            <a:buChar char="•"/>
          </a:pPr>
          <a:r>
            <a:rPr lang="en-AU" sz="1800" kern="1200" dirty="0"/>
            <a:t>Iterated tutorial scripts</a:t>
          </a:r>
        </a:p>
      </dsp:txBody>
      <dsp:txXfrm rot="10800000">
        <a:off x="2113954" y="3911110"/>
        <a:ext cx="5028863" cy="1505029"/>
      </dsp:txXfrm>
    </dsp:sp>
    <dsp:sp modelId="{76A64D2B-E04A-4B55-BA01-5FA1EEEE6335}">
      <dsp:nvSpPr>
        <dsp:cNvPr id="0" name=""/>
        <dsp:cNvSpPr/>
      </dsp:nvSpPr>
      <dsp:spPr>
        <a:xfrm>
          <a:off x="985182" y="3911110"/>
          <a:ext cx="1505029" cy="150502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AF982-87E5-4F1D-884F-C72E91B4176C}">
      <dsp:nvSpPr>
        <dsp:cNvPr id="0" name=""/>
        <dsp:cNvSpPr/>
      </dsp:nvSpPr>
      <dsp:spPr>
        <a:xfrm rot="10800000">
          <a:off x="1737697" y="2526"/>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1450" rIns="320040" bIns="171450" numCol="1" spcCol="1270" anchor="ctr" anchorCtr="0">
          <a:noAutofit/>
        </a:bodyPr>
        <a:lstStyle/>
        <a:p>
          <a:pPr marL="0" lvl="0" indent="0" algn="ctr" defTabSz="2000250">
            <a:lnSpc>
              <a:spcPct val="90000"/>
            </a:lnSpc>
            <a:spcBef>
              <a:spcPct val="0"/>
            </a:spcBef>
            <a:spcAft>
              <a:spcPct val="35000"/>
            </a:spcAft>
            <a:buNone/>
          </a:pPr>
          <a:r>
            <a:rPr lang="en-AU" sz="4500" kern="1200" dirty="0"/>
            <a:t>Conceptual plan</a:t>
          </a:r>
        </a:p>
      </dsp:txBody>
      <dsp:txXfrm rot="10800000">
        <a:off x="2113954" y="2526"/>
        <a:ext cx="5028863" cy="1505029"/>
      </dsp:txXfrm>
    </dsp:sp>
    <dsp:sp modelId="{3307D9C6-DA8D-437F-83AE-11F4FA4425B5}">
      <dsp:nvSpPr>
        <dsp:cNvPr id="0" name=""/>
        <dsp:cNvSpPr/>
      </dsp:nvSpPr>
      <dsp:spPr>
        <a:xfrm>
          <a:off x="985182" y="2526"/>
          <a:ext cx="1505029" cy="150502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0399A21F-CAB7-464F-A820-CC6592A58553}">
      <dsp:nvSpPr>
        <dsp:cNvPr id="0" name=""/>
        <dsp:cNvSpPr/>
      </dsp:nvSpPr>
      <dsp:spPr>
        <a:xfrm rot="10800000">
          <a:off x="1737697" y="1956818"/>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1450" rIns="320040" bIns="171450" numCol="1" spcCol="1270" anchor="ctr" anchorCtr="0">
          <a:noAutofit/>
        </a:bodyPr>
        <a:lstStyle/>
        <a:p>
          <a:pPr marL="0" lvl="0" indent="0" algn="ctr" defTabSz="2000250">
            <a:lnSpc>
              <a:spcPct val="90000"/>
            </a:lnSpc>
            <a:spcBef>
              <a:spcPct val="0"/>
            </a:spcBef>
            <a:spcAft>
              <a:spcPct val="35000"/>
            </a:spcAft>
            <a:buNone/>
          </a:pPr>
          <a:r>
            <a:rPr lang="en-AU" sz="4500" kern="1200" dirty="0"/>
            <a:t>UI development</a:t>
          </a:r>
        </a:p>
      </dsp:txBody>
      <dsp:txXfrm rot="10800000">
        <a:off x="2113954" y="1956818"/>
        <a:ext cx="5028863" cy="1505029"/>
      </dsp:txXfrm>
    </dsp:sp>
    <dsp:sp modelId="{8DE551F5-F03B-427A-ACDA-8421CAB2A4E3}">
      <dsp:nvSpPr>
        <dsp:cNvPr id="0" name=""/>
        <dsp:cNvSpPr/>
      </dsp:nvSpPr>
      <dsp:spPr>
        <a:xfrm>
          <a:off x="985182" y="1956818"/>
          <a:ext cx="1505029" cy="150502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1D7AF6A1-E966-47E9-8703-83CB163C7F17}">
      <dsp:nvSpPr>
        <dsp:cNvPr id="0" name=""/>
        <dsp:cNvSpPr/>
      </dsp:nvSpPr>
      <dsp:spPr>
        <a:xfrm rot="10800000">
          <a:off x="1737697" y="3911110"/>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1450" rIns="320040" bIns="171450" numCol="1" spcCol="1270" anchor="ctr" anchorCtr="0">
          <a:noAutofit/>
        </a:bodyPr>
        <a:lstStyle/>
        <a:p>
          <a:pPr marL="0" lvl="0" indent="0" algn="ctr" defTabSz="2000250">
            <a:lnSpc>
              <a:spcPct val="90000"/>
            </a:lnSpc>
            <a:spcBef>
              <a:spcPct val="0"/>
            </a:spcBef>
            <a:spcAft>
              <a:spcPct val="35000"/>
            </a:spcAft>
            <a:buNone/>
          </a:pPr>
          <a:r>
            <a:rPr lang="en-AU" sz="4500" kern="1200" dirty="0"/>
            <a:t>3D development</a:t>
          </a:r>
        </a:p>
      </dsp:txBody>
      <dsp:txXfrm rot="10800000">
        <a:off x="2113954" y="3911110"/>
        <a:ext cx="5028863" cy="1505029"/>
      </dsp:txXfrm>
    </dsp:sp>
    <dsp:sp modelId="{76A64D2B-E04A-4B55-BA01-5FA1EEEE6335}">
      <dsp:nvSpPr>
        <dsp:cNvPr id="0" name=""/>
        <dsp:cNvSpPr/>
      </dsp:nvSpPr>
      <dsp:spPr>
        <a:xfrm>
          <a:off x="985182" y="3911110"/>
          <a:ext cx="1505029" cy="150502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AF982-87E5-4F1D-884F-C72E91B4176C}">
      <dsp:nvSpPr>
        <dsp:cNvPr id="0" name=""/>
        <dsp:cNvSpPr/>
      </dsp:nvSpPr>
      <dsp:spPr>
        <a:xfrm rot="10800000">
          <a:off x="1737697" y="2526"/>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87630" rIns="163576" bIns="87630" numCol="1" spcCol="1270" anchor="t" anchorCtr="0">
          <a:noAutofit/>
        </a:bodyPr>
        <a:lstStyle/>
        <a:p>
          <a:pPr marL="0" lvl="0" indent="0" algn="l" defTabSz="1022350">
            <a:lnSpc>
              <a:spcPct val="90000"/>
            </a:lnSpc>
            <a:spcBef>
              <a:spcPct val="0"/>
            </a:spcBef>
            <a:spcAft>
              <a:spcPct val="35000"/>
            </a:spcAft>
            <a:buNone/>
          </a:pPr>
          <a:r>
            <a:rPr lang="en-AU" sz="2300" kern="1200" dirty="0"/>
            <a:t>Conceptual plan</a:t>
          </a:r>
        </a:p>
        <a:p>
          <a:pPr marL="171450" lvl="1" indent="-171450" algn="l" defTabSz="800100">
            <a:lnSpc>
              <a:spcPct val="90000"/>
            </a:lnSpc>
            <a:spcBef>
              <a:spcPct val="0"/>
            </a:spcBef>
            <a:spcAft>
              <a:spcPct val="15000"/>
            </a:spcAft>
            <a:buChar char="•"/>
          </a:pPr>
          <a:r>
            <a:rPr lang="en-AU" sz="1800" kern="1200" dirty="0"/>
            <a:t>Overall project plan (assessments 1-4)</a:t>
          </a:r>
        </a:p>
        <a:p>
          <a:pPr marL="171450" lvl="1" indent="-171450" algn="l" defTabSz="800100">
            <a:lnSpc>
              <a:spcPct val="90000"/>
            </a:lnSpc>
            <a:spcBef>
              <a:spcPct val="0"/>
            </a:spcBef>
            <a:spcAft>
              <a:spcPct val="15000"/>
            </a:spcAft>
            <a:buChar char="•"/>
          </a:pPr>
          <a:r>
            <a:rPr lang="en-AU" sz="1800" kern="1200" dirty="0"/>
            <a:t>Work breakdown schedule</a:t>
          </a:r>
        </a:p>
        <a:p>
          <a:pPr marL="171450" lvl="1" indent="-171450" algn="l" defTabSz="800100">
            <a:lnSpc>
              <a:spcPct val="90000"/>
            </a:lnSpc>
            <a:spcBef>
              <a:spcPct val="0"/>
            </a:spcBef>
            <a:spcAft>
              <a:spcPct val="15000"/>
            </a:spcAft>
            <a:buChar char="•"/>
          </a:pPr>
          <a:r>
            <a:rPr lang="en-AU" sz="1800" kern="1200" dirty="0"/>
            <a:t>Timeline</a:t>
          </a:r>
        </a:p>
      </dsp:txBody>
      <dsp:txXfrm rot="10800000">
        <a:off x="2113954" y="2526"/>
        <a:ext cx="5028863" cy="1505029"/>
      </dsp:txXfrm>
    </dsp:sp>
    <dsp:sp modelId="{3307D9C6-DA8D-437F-83AE-11F4FA4425B5}">
      <dsp:nvSpPr>
        <dsp:cNvPr id="0" name=""/>
        <dsp:cNvSpPr/>
      </dsp:nvSpPr>
      <dsp:spPr>
        <a:xfrm>
          <a:off x="985182" y="2526"/>
          <a:ext cx="1505029" cy="150502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0399A21F-CAB7-464F-A820-CC6592A58553}">
      <dsp:nvSpPr>
        <dsp:cNvPr id="0" name=""/>
        <dsp:cNvSpPr/>
      </dsp:nvSpPr>
      <dsp:spPr>
        <a:xfrm rot="10800000">
          <a:off x="1737697" y="1956818"/>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87630" rIns="163576" bIns="87630" numCol="1" spcCol="1270" anchor="t" anchorCtr="0">
          <a:noAutofit/>
        </a:bodyPr>
        <a:lstStyle/>
        <a:p>
          <a:pPr marL="0" lvl="0" indent="0" algn="l" defTabSz="1022350">
            <a:lnSpc>
              <a:spcPct val="90000"/>
            </a:lnSpc>
            <a:spcBef>
              <a:spcPct val="0"/>
            </a:spcBef>
            <a:spcAft>
              <a:spcPct val="35000"/>
            </a:spcAft>
            <a:buNone/>
          </a:pPr>
          <a:r>
            <a:rPr lang="en-AU" sz="2300" kern="1200" dirty="0"/>
            <a:t>UI development</a:t>
          </a:r>
        </a:p>
        <a:p>
          <a:pPr marL="171450" lvl="1" indent="-171450" algn="l" defTabSz="800100">
            <a:lnSpc>
              <a:spcPct val="90000"/>
            </a:lnSpc>
            <a:spcBef>
              <a:spcPct val="0"/>
            </a:spcBef>
            <a:spcAft>
              <a:spcPct val="15000"/>
            </a:spcAft>
            <a:buChar char="•"/>
          </a:pPr>
          <a:r>
            <a:rPr lang="en-AU" sz="1800" kern="1200" dirty="0"/>
            <a:t>Flowchart of all UI interactions</a:t>
          </a:r>
        </a:p>
        <a:p>
          <a:pPr marL="171450" lvl="1" indent="-171450" algn="l" defTabSz="800100">
            <a:lnSpc>
              <a:spcPct val="90000"/>
            </a:lnSpc>
            <a:spcBef>
              <a:spcPct val="0"/>
            </a:spcBef>
            <a:spcAft>
              <a:spcPct val="15000"/>
            </a:spcAft>
            <a:buChar char="•"/>
          </a:pPr>
          <a:r>
            <a:rPr lang="en-AU" sz="1800" kern="1200" dirty="0"/>
            <a:t>UI tutorials</a:t>
          </a:r>
        </a:p>
        <a:p>
          <a:pPr marL="171450" lvl="1" indent="-171450" algn="l" defTabSz="800100">
            <a:lnSpc>
              <a:spcPct val="90000"/>
            </a:lnSpc>
            <a:spcBef>
              <a:spcPct val="0"/>
            </a:spcBef>
            <a:spcAft>
              <a:spcPct val="15000"/>
            </a:spcAft>
            <a:buChar char="•"/>
          </a:pPr>
          <a:r>
            <a:rPr lang="en-AU" sz="1800" kern="1200" dirty="0"/>
            <a:t>Cross-platform development tutorials</a:t>
          </a:r>
        </a:p>
      </dsp:txBody>
      <dsp:txXfrm rot="10800000">
        <a:off x="2113954" y="1956818"/>
        <a:ext cx="5028863" cy="1505029"/>
      </dsp:txXfrm>
    </dsp:sp>
    <dsp:sp modelId="{8DE551F5-F03B-427A-ACDA-8421CAB2A4E3}">
      <dsp:nvSpPr>
        <dsp:cNvPr id="0" name=""/>
        <dsp:cNvSpPr/>
      </dsp:nvSpPr>
      <dsp:spPr>
        <a:xfrm>
          <a:off x="985182" y="1956818"/>
          <a:ext cx="1505029" cy="150502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1D7AF6A1-E966-47E9-8703-83CB163C7F17}">
      <dsp:nvSpPr>
        <dsp:cNvPr id="0" name=""/>
        <dsp:cNvSpPr/>
      </dsp:nvSpPr>
      <dsp:spPr>
        <a:xfrm rot="10800000">
          <a:off x="1737697" y="3911110"/>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87630" rIns="163576" bIns="87630" numCol="1" spcCol="1270" anchor="t" anchorCtr="0">
          <a:noAutofit/>
        </a:bodyPr>
        <a:lstStyle/>
        <a:p>
          <a:pPr marL="0" lvl="0" indent="0" algn="l" defTabSz="1022350">
            <a:lnSpc>
              <a:spcPct val="90000"/>
            </a:lnSpc>
            <a:spcBef>
              <a:spcPct val="0"/>
            </a:spcBef>
            <a:spcAft>
              <a:spcPct val="35000"/>
            </a:spcAft>
            <a:buNone/>
          </a:pPr>
          <a:r>
            <a:rPr lang="en-AU" sz="2300" kern="1200" dirty="0"/>
            <a:t>3D development</a:t>
          </a:r>
        </a:p>
        <a:p>
          <a:pPr marL="171450" lvl="1" indent="-171450" algn="l" defTabSz="800100">
            <a:lnSpc>
              <a:spcPct val="90000"/>
            </a:lnSpc>
            <a:spcBef>
              <a:spcPct val="0"/>
            </a:spcBef>
            <a:spcAft>
              <a:spcPct val="15000"/>
            </a:spcAft>
            <a:buChar char="•"/>
          </a:pPr>
          <a:r>
            <a:rPr lang="en-AU" sz="1800" kern="1200" dirty="0"/>
            <a:t>Cross-platform development tutorials</a:t>
          </a:r>
        </a:p>
        <a:p>
          <a:pPr marL="171450" lvl="1" indent="-171450" algn="l" defTabSz="800100">
            <a:lnSpc>
              <a:spcPct val="90000"/>
            </a:lnSpc>
            <a:spcBef>
              <a:spcPct val="0"/>
            </a:spcBef>
            <a:spcAft>
              <a:spcPct val="15000"/>
            </a:spcAft>
            <a:buChar char="•"/>
          </a:pPr>
          <a:r>
            <a:rPr lang="en-AU" sz="1800" kern="1200" dirty="0"/>
            <a:t>B</a:t>
          </a:r>
        </a:p>
        <a:p>
          <a:pPr marL="171450" lvl="1" indent="-171450" algn="l" defTabSz="800100">
            <a:lnSpc>
              <a:spcPct val="90000"/>
            </a:lnSpc>
            <a:spcBef>
              <a:spcPct val="0"/>
            </a:spcBef>
            <a:spcAft>
              <a:spcPct val="15000"/>
            </a:spcAft>
            <a:buChar char="•"/>
          </a:pPr>
          <a:r>
            <a:rPr lang="en-AU" sz="1800" kern="1200" dirty="0"/>
            <a:t>c</a:t>
          </a:r>
        </a:p>
      </dsp:txBody>
      <dsp:txXfrm rot="10800000">
        <a:off x="2113954" y="3911110"/>
        <a:ext cx="5028863" cy="1505029"/>
      </dsp:txXfrm>
    </dsp:sp>
    <dsp:sp modelId="{76A64D2B-E04A-4B55-BA01-5FA1EEEE6335}">
      <dsp:nvSpPr>
        <dsp:cNvPr id="0" name=""/>
        <dsp:cNvSpPr/>
      </dsp:nvSpPr>
      <dsp:spPr>
        <a:xfrm>
          <a:off x="985182" y="3911110"/>
          <a:ext cx="1505029" cy="150502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9A21F-CAB7-464F-A820-CC6592A58553}">
      <dsp:nvSpPr>
        <dsp:cNvPr id="0" name=""/>
        <dsp:cNvSpPr/>
      </dsp:nvSpPr>
      <dsp:spPr>
        <a:xfrm rot="10800000">
          <a:off x="1737697" y="2526"/>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9070" rIns="334264" bIns="179070" numCol="1" spcCol="1270" anchor="ctr" anchorCtr="0">
          <a:noAutofit/>
        </a:bodyPr>
        <a:lstStyle/>
        <a:p>
          <a:pPr marL="0" lvl="0" indent="0" algn="ctr" defTabSz="2089150">
            <a:lnSpc>
              <a:spcPct val="90000"/>
            </a:lnSpc>
            <a:spcBef>
              <a:spcPct val="0"/>
            </a:spcBef>
            <a:spcAft>
              <a:spcPct val="35000"/>
            </a:spcAft>
            <a:buNone/>
          </a:pPr>
          <a:r>
            <a:rPr lang="en-AU" sz="4700" kern="1200" dirty="0"/>
            <a:t>UI</a:t>
          </a:r>
        </a:p>
      </dsp:txBody>
      <dsp:txXfrm rot="10800000">
        <a:off x="2113954" y="2526"/>
        <a:ext cx="5028863" cy="1505029"/>
      </dsp:txXfrm>
    </dsp:sp>
    <dsp:sp modelId="{8DE551F5-F03B-427A-ACDA-8421CAB2A4E3}">
      <dsp:nvSpPr>
        <dsp:cNvPr id="0" name=""/>
        <dsp:cNvSpPr/>
      </dsp:nvSpPr>
      <dsp:spPr>
        <a:xfrm>
          <a:off x="985182" y="2526"/>
          <a:ext cx="1505029" cy="150502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1D7AF6A1-E966-47E9-8703-83CB163C7F17}">
      <dsp:nvSpPr>
        <dsp:cNvPr id="0" name=""/>
        <dsp:cNvSpPr/>
      </dsp:nvSpPr>
      <dsp:spPr>
        <a:xfrm rot="10800000">
          <a:off x="1737697" y="1956818"/>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9070" rIns="334264" bIns="179070" numCol="1" spcCol="1270" anchor="ctr" anchorCtr="0">
          <a:noAutofit/>
        </a:bodyPr>
        <a:lstStyle/>
        <a:p>
          <a:pPr marL="0" lvl="0" indent="0" algn="ctr" defTabSz="2089150">
            <a:lnSpc>
              <a:spcPct val="90000"/>
            </a:lnSpc>
            <a:spcBef>
              <a:spcPct val="0"/>
            </a:spcBef>
            <a:spcAft>
              <a:spcPct val="35000"/>
            </a:spcAft>
            <a:buNone/>
          </a:pPr>
          <a:r>
            <a:rPr lang="en-AU" sz="4700" kern="1200" dirty="0"/>
            <a:t>3D environment</a:t>
          </a:r>
        </a:p>
      </dsp:txBody>
      <dsp:txXfrm rot="10800000">
        <a:off x="2113954" y="1956818"/>
        <a:ext cx="5028863" cy="1505029"/>
      </dsp:txXfrm>
    </dsp:sp>
    <dsp:sp modelId="{76A64D2B-E04A-4B55-BA01-5FA1EEEE6335}">
      <dsp:nvSpPr>
        <dsp:cNvPr id="0" name=""/>
        <dsp:cNvSpPr/>
      </dsp:nvSpPr>
      <dsp:spPr>
        <a:xfrm>
          <a:off x="985182" y="1956818"/>
          <a:ext cx="1505029" cy="150502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3A7B5A81-E469-446B-B23F-6677A63D68A5}">
      <dsp:nvSpPr>
        <dsp:cNvPr id="0" name=""/>
        <dsp:cNvSpPr/>
      </dsp:nvSpPr>
      <dsp:spPr>
        <a:xfrm rot="10800000">
          <a:off x="1737697" y="3911110"/>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9070" rIns="334264" bIns="179070" numCol="1" spcCol="1270" anchor="ctr" anchorCtr="0">
          <a:noAutofit/>
        </a:bodyPr>
        <a:lstStyle/>
        <a:p>
          <a:pPr marL="0" lvl="0" indent="0" algn="ctr" defTabSz="2089150">
            <a:lnSpc>
              <a:spcPct val="90000"/>
            </a:lnSpc>
            <a:spcBef>
              <a:spcPct val="0"/>
            </a:spcBef>
            <a:spcAft>
              <a:spcPct val="35000"/>
            </a:spcAft>
            <a:buNone/>
          </a:pPr>
          <a:r>
            <a:rPr lang="en-AU" sz="4700" kern="1200" dirty="0"/>
            <a:t>Build</a:t>
          </a:r>
        </a:p>
      </dsp:txBody>
      <dsp:txXfrm rot="10800000">
        <a:off x="2113954" y="3911110"/>
        <a:ext cx="5028863" cy="1505029"/>
      </dsp:txXfrm>
    </dsp:sp>
    <dsp:sp modelId="{491A9E62-757E-4F59-97C4-5C00454C6893}">
      <dsp:nvSpPr>
        <dsp:cNvPr id="0" name=""/>
        <dsp:cNvSpPr/>
      </dsp:nvSpPr>
      <dsp:spPr>
        <a:xfrm>
          <a:off x="985182" y="3911110"/>
          <a:ext cx="1505029" cy="150502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132EE-C4F5-462E-9B6D-F76FBB7722DB}" type="datetimeFigureOut">
              <a:rPr lang="en-AU" smtClean="0"/>
              <a:t>20/09/2023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C98AF-D9B9-4B33-B84C-C6E4D3A427EA}" type="slidenum">
              <a:rPr lang="en-AU" smtClean="0"/>
              <a:t>‹#›</a:t>
            </a:fld>
            <a:endParaRPr lang="en-AU"/>
          </a:p>
        </p:txBody>
      </p:sp>
    </p:spTree>
    <p:extLst>
      <p:ext uri="{BB962C8B-B14F-4D97-AF65-F5344CB8AC3E}">
        <p14:creationId xmlns:p14="http://schemas.microsoft.com/office/powerpoint/2010/main" val="529573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11C98AF-D9B9-4B33-B84C-C6E4D3A427EA}" type="slidenum">
              <a:rPr lang="en-AU" smtClean="0"/>
              <a:t>3</a:t>
            </a:fld>
            <a:endParaRPr lang="en-AU"/>
          </a:p>
        </p:txBody>
      </p:sp>
    </p:spTree>
    <p:extLst>
      <p:ext uri="{BB962C8B-B14F-4D97-AF65-F5344CB8AC3E}">
        <p14:creationId xmlns:p14="http://schemas.microsoft.com/office/powerpoint/2010/main" val="1006928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effectLst/>
                <a:latin typeface="Proxima Nova"/>
                <a:ea typeface="Proxima Nova"/>
                <a:cs typeface="Proxima Nova"/>
              </a:rPr>
              <a:t>In Potion Shopkeeper, the player is the potion maker of a small village and the game takes place in their house and garden. The player gathers ingredients from their garden, combines those ingredients in their laboratory to make potions, and gives those potions to villagers who present with varying problems. The player must experiment with different ingredients to make different potions which address the needs of the villagers.</a:t>
            </a:r>
          </a:p>
          <a:p>
            <a:pPr lvl="0"/>
            <a:endParaRPr lang="en-AU" dirty="0"/>
          </a:p>
          <a:p>
            <a:pPr lvl="0"/>
            <a:r>
              <a:rPr lang="en-AU" dirty="0"/>
              <a:t>Concept</a:t>
            </a:r>
          </a:p>
          <a:p>
            <a:pPr lvl="1"/>
            <a:r>
              <a:rPr lang="en-AU" dirty="0"/>
              <a:t>1 player</a:t>
            </a:r>
          </a:p>
          <a:p>
            <a:pPr lvl="1"/>
            <a:r>
              <a:rPr lang="en-AU" dirty="0"/>
              <a:t>Side-scrolling</a:t>
            </a:r>
          </a:p>
          <a:p>
            <a:pPr lvl="1"/>
            <a:r>
              <a:rPr lang="en-AU" dirty="0"/>
              <a:t>Point &amp; click cosy game with no fail state or loss criteria.</a:t>
            </a:r>
          </a:p>
          <a:p>
            <a:pPr lvl="1"/>
            <a:endParaRPr lang="en-AU" dirty="0"/>
          </a:p>
          <a:p>
            <a:pPr marL="800100" lvl="1" indent="-342900">
              <a:lnSpc>
                <a:spcPct val="125000"/>
              </a:lnSpc>
              <a:spcBef>
                <a:spcPts val="1000"/>
              </a:spcBef>
              <a:buFont typeface="Symbol" panose="05050102010706020507" pitchFamily="18" charset="2"/>
              <a:buChar char=""/>
            </a:pPr>
            <a:r>
              <a:rPr lang="en-AU" sz="1800" dirty="0">
                <a:effectLst/>
                <a:latin typeface="Proxima Nova"/>
                <a:ea typeface="Proxima Nova"/>
                <a:cs typeface="Proxima Nova"/>
              </a:rPr>
              <a:t>standalone PC application (Windows 10).</a:t>
            </a:r>
          </a:p>
          <a:p>
            <a:pPr marL="800100" lvl="1" indent="-342900">
              <a:lnSpc>
                <a:spcPct val="125000"/>
              </a:lnSpc>
              <a:buFont typeface="Symbol" panose="05050102010706020507" pitchFamily="18" charset="2"/>
              <a:buChar char=""/>
            </a:pPr>
            <a:r>
              <a:rPr lang="en-AU" sz="1800" dirty="0">
                <a:effectLst/>
                <a:latin typeface="Proxima Nova"/>
                <a:ea typeface="Proxima Nova"/>
                <a:cs typeface="Proxima Nova"/>
              </a:rPr>
              <a:t>web browser (WebGL).</a:t>
            </a:r>
          </a:p>
          <a:p>
            <a:pPr marL="800100" lvl="1" indent="-342900">
              <a:lnSpc>
                <a:spcPct val="125000"/>
              </a:lnSpc>
              <a:buFont typeface="Symbol" panose="05050102010706020507" pitchFamily="18" charset="2"/>
              <a:buChar char=""/>
            </a:pPr>
            <a:r>
              <a:rPr lang="en-AU" sz="1800" dirty="0">
                <a:effectLst/>
                <a:latin typeface="Proxima Nova"/>
                <a:ea typeface="Proxima Nova"/>
                <a:cs typeface="Proxima Nova"/>
              </a:rPr>
              <a:t>mobile phone (Android App Bundle).</a:t>
            </a:r>
          </a:p>
          <a:p>
            <a:pPr lvl="1"/>
            <a:endParaRPr lang="en-AU" dirty="0"/>
          </a:p>
          <a:p>
            <a:pPr lvl="0"/>
            <a:r>
              <a:rPr lang="en-AU" dirty="0"/>
              <a:t>UI</a:t>
            </a:r>
          </a:p>
          <a:p>
            <a:pPr lvl="1"/>
            <a:r>
              <a:rPr lang="en-AU" dirty="0"/>
              <a:t>Screen-space overlays</a:t>
            </a:r>
          </a:p>
          <a:p>
            <a:pPr lvl="1"/>
            <a:r>
              <a:rPr lang="en-AU" dirty="0"/>
              <a:t>Drag &amp; drop inventories</a:t>
            </a:r>
          </a:p>
          <a:p>
            <a:pPr lvl="1"/>
            <a:r>
              <a:rPr lang="en-AU" dirty="0"/>
              <a:t>Title, main and settings menus</a:t>
            </a:r>
          </a:p>
          <a:p>
            <a:pPr lvl="1"/>
            <a:endParaRPr lang="en-AU" dirty="0"/>
          </a:p>
          <a:p>
            <a:pPr lvl="0"/>
            <a:r>
              <a:rPr lang="en-AU" dirty="0"/>
              <a:t>3D environment</a:t>
            </a:r>
          </a:p>
          <a:p>
            <a:pPr lvl="1"/>
            <a:r>
              <a:rPr lang="en-AU" dirty="0"/>
              <a:t>Unity primitive objects</a:t>
            </a:r>
          </a:p>
          <a:p>
            <a:pPr lvl="1"/>
            <a:r>
              <a:rPr lang="en-AU" dirty="0"/>
              <a:t>Pre-existing assets from other sources</a:t>
            </a:r>
          </a:p>
          <a:p>
            <a:pPr lvl="1"/>
            <a:r>
              <a:rPr lang="en-AU" dirty="0"/>
              <a:t>My own code scripts from iterative tutorials</a:t>
            </a:r>
          </a:p>
        </p:txBody>
      </p:sp>
      <p:sp>
        <p:nvSpPr>
          <p:cNvPr id="4" name="Slide Number Placeholder 3"/>
          <p:cNvSpPr>
            <a:spLocks noGrp="1"/>
          </p:cNvSpPr>
          <p:nvPr>
            <p:ph type="sldNum" sz="quarter" idx="5"/>
          </p:nvPr>
        </p:nvSpPr>
        <p:spPr/>
        <p:txBody>
          <a:bodyPr/>
          <a:lstStyle/>
          <a:p>
            <a:fld id="{911C98AF-D9B9-4B33-B84C-C6E4D3A427EA}" type="slidenum">
              <a:rPr lang="en-AU" smtClean="0"/>
              <a:t>4</a:t>
            </a:fld>
            <a:endParaRPr lang="en-AU"/>
          </a:p>
        </p:txBody>
      </p:sp>
    </p:spTree>
    <p:extLst>
      <p:ext uri="{BB962C8B-B14F-4D97-AF65-F5344CB8AC3E}">
        <p14:creationId xmlns:p14="http://schemas.microsoft.com/office/powerpoint/2010/main" val="169725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Conceptual plan</a:t>
            </a:r>
          </a:p>
          <a:p>
            <a:r>
              <a:rPr lang="en-AU" dirty="0"/>
              <a:t>	Overall project plan addresses the 4 CPD assessments together. </a:t>
            </a:r>
          </a:p>
          <a:p>
            <a:r>
              <a:rPr lang="en-AU" dirty="0"/>
              <a:t>	One master document from which I derive my other documents, such as a research workbook, work breakdown schedule and timeline.</a:t>
            </a:r>
          </a:p>
          <a:p>
            <a:endParaRPr lang="en-AU" dirty="0"/>
          </a:p>
          <a:p>
            <a:r>
              <a:rPr lang="en-AU" dirty="0"/>
              <a:t>UI</a:t>
            </a:r>
          </a:p>
          <a:p>
            <a:r>
              <a:rPr lang="en-AU" dirty="0"/>
              <a:t>	The gameplay loop is underpinned by inventory drag &amp; </a:t>
            </a:r>
            <a:r>
              <a:rPr lang="en-AU"/>
              <a:t>drop functions.</a:t>
            </a:r>
            <a:endParaRPr lang="en-AU" dirty="0"/>
          </a:p>
          <a:p>
            <a:r>
              <a:rPr lang="en-AU" dirty="0"/>
              <a:t>	I made a flowchart of the interactions between </a:t>
            </a:r>
          </a:p>
        </p:txBody>
      </p:sp>
      <p:sp>
        <p:nvSpPr>
          <p:cNvPr id="4" name="Slide Number Placeholder 3"/>
          <p:cNvSpPr>
            <a:spLocks noGrp="1"/>
          </p:cNvSpPr>
          <p:nvPr>
            <p:ph type="sldNum" sz="quarter" idx="5"/>
          </p:nvPr>
        </p:nvSpPr>
        <p:spPr/>
        <p:txBody>
          <a:bodyPr/>
          <a:lstStyle/>
          <a:p>
            <a:fld id="{911C98AF-D9B9-4B33-B84C-C6E4D3A427EA}" type="slidenum">
              <a:rPr lang="en-AU" smtClean="0"/>
              <a:t>6</a:t>
            </a:fld>
            <a:endParaRPr lang="en-AU"/>
          </a:p>
        </p:txBody>
      </p:sp>
    </p:spTree>
    <p:extLst>
      <p:ext uri="{BB962C8B-B14F-4D97-AF65-F5344CB8AC3E}">
        <p14:creationId xmlns:p14="http://schemas.microsoft.com/office/powerpoint/2010/main" val="1327373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9/20/2023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sv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7.png"/><Relationship Id="rId7" Type="http://schemas.openxmlformats.org/officeDocument/2006/relationships/diagramQuickStyle" Target="../diagrams/quickStyle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8.sv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6.svg"/><Relationship Id="rId7" Type="http://schemas.openxmlformats.org/officeDocument/2006/relationships/diagramColors" Target="../diagrams/colors4.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5.png"/><Relationship Id="rId7" Type="http://schemas.openxmlformats.org/officeDocument/2006/relationships/diagramQuickStyle" Target="../diagrams/quickStyle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16.svg"/><Relationship Id="rId9" Type="http://schemas.microsoft.com/office/2007/relationships/diagramDrawing" Target="../diagrams/drawing5.xml"/></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4.svg"/><Relationship Id="rId7" Type="http://schemas.openxmlformats.org/officeDocument/2006/relationships/diagramColors" Target="../diagrams/colors6.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280E-5100-1314-2C47-299EEA8F791F}"/>
              </a:ext>
            </a:extLst>
          </p:cNvPr>
          <p:cNvSpPr>
            <a:spLocks noGrp="1"/>
          </p:cNvSpPr>
          <p:nvPr>
            <p:ph type="ctrTitle"/>
          </p:nvPr>
        </p:nvSpPr>
        <p:spPr/>
        <p:txBody>
          <a:bodyPr/>
          <a:lstStyle/>
          <a:p>
            <a:r>
              <a:rPr lang="en-AU" dirty="0"/>
              <a:t>Potion Shopkeeper</a:t>
            </a:r>
          </a:p>
        </p:txBody>
      </p:sp>
      <p:sp>
        <p:nvSpPr>
          <p:cNvPr id="3" name="Subtitle 2">
            <a:extLst>
              <a:ext uri="{FF2B5EF4-FFF2-40B4-BE49-F238E27FC236}">
                <a16:creationId xmlns:a16="http://schemas.microsoft.com/office/drawing/2014/main" id="{510F44FD-6F35-6018-4A9E-F5C486941159}"/>
              </a:ext>
            </a:extLst>
          </p:cNvPr>
          <p:cNvSpPr>
            <a:spLocks noGrp="1"/>
          </p:cNvSpPr>
          <p:nvPr>
            <p:ph type="subTitle" idx="1"/>
          </p:nvPr>
        </p:nvSpPr>
        <p:spPr/>
        <p:txBody>
          <a:bodyPr/>
          <a:lstStyle/>
          <a:p>
            <a:r>
              <a:rPr lang="en-AU" dirty="0"/>
              <a:t>Prototype – Implementation stage</a:t>
            </a:r>
          </a:p>
          <a:p>
            <a:r>
              <a:rPr lang="en-AU" dirty="0"/>
              <a:t>Zora Kerr</a:t>
            </a:r>
          </a:p>
        </p:txBody>
      </p:sp>
    </p:spTree>
    <p:extLst>
      <p:ext uri="{BB962C8B-B14F-4D97-AF65-F5344CB8AC3E}">
        <p14:creationId xmlns:p14="http://schemas.microsoft.com/office/powerpoint/2010/main" val="326794954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8E17A-971E-CE3F-0F03-5FB79B2CC67B}"/>
              </a:ext>
            </a:extLst>
          </p:cNvPr>
          <p:cNvSpPr>
            <a:spLocks noGrp="1"/>
          </p:cNvSpPr>
          <p:nvPr>
            <p:ph type="title"/>
          </p:nvPr>
        </p:nvSpPr>
        <p:spPr/>
        <p:txBody>
          <a:bodyPr/>
          <a:lstStyle/>
          <a:p>
            <a:r>
              <a:rPr lang="en-AU" dirty="0"/>
              <a:t>Potion Shopkeeper</a:t>
            </a:r>
          </a:p>
        </p:txBody>
      </p:sp>
      <p:graphicFrame>
        <p:nvGraphicFramePr>
          <p:cNvPr id="4" name="Content Placeholder 3">
            <a:extLst>
              <a:ext uri="{FF2B5EF4-FFF2-40B4-BE49-F238E27FC236}">
                <a16:creationId xmlns:a16="http://schemas.microsoft.com/office/drawing/2014/main" id="{8CA49A76-EDCE-E32A-50E5-FD735C8B0753}"/>
              </a:ext>
            </a:extLst>
          </p:cNvPr>
          <p:cNvGraphicFramePr>
            <a:graphicFrameLocks noGrp="1"/>
          </p:cNvGraphicFramePr>
          <p:nvPr>
            <p:ph idx="1"/>
            <p:extLst>
              <p:ext uri="{D42A27DB-BD31-4B8C-83A1-F6EECF244321}">
                <p14:modId xmlns:p14="http://schemas.microsoft.com/office/powerpoint/2010/main" val="2201286459"/>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035954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5643-4787-B9CA-668D-0228DE883701}"/>
              </a:ext>
            </a:extLst>
          </p:cNvPr>
          <p:cNvSpPr>
            <a:spLocks noGrp="1"/>
          </p:cNvSpPr>
          <p:nvPr>
            <p:ph type="title"/>
          </p:nvPr>
        </p:nvSpPr>
        <p:spPr/>
        <p:txBody>
          <a:bodyPr/>
          <a:lstStyle/>
          <a:p>
            <a:pPr algn="ctr"/>
            <a:br>
              <a:rPr lang="en-AU" dirty="0"/>
            </a:br>
            <a:r>
              <a:rPr lang="en-AU" dirty="0"/>
              <a:t>The game</a:t>
            </a:r>
          </a:p>
        </p:txBody>
      </p:sp>
      <p:pic>
        <p:nvPicPr>
          <p:cNvPr id="6" name="Content Placeholder 5" descr="Game controller with solid fill">
            <a:extLst>
              <a:ext uri="{FF2B5EF4-FFF2-40B4-BE49-F238E27FC236}">
                <a16:creationId xmlns:a16="http://schemas.microsoft.com/office/drawing/2014/main" id="{5E0B2CF1-4CEB-BC3D-75C4-E2D85C9EC424}"/>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633920" y="1123837"/>
            <a:ext cx="2185480" cy="2185480"/>
          </a:xfrm>
        </p:spPr>
      </p:pic>
      <p:graphicFrame>
        <p:nvGraphicFramePr>
          <p:cNvPr id="7" name="Diagram 6">
            <a:extLst>
              <a:ext uri="{FF2B5EF4-FFF2-40B4-BE49-F238E27FC236}">
                <a16:creationId xmlns:a16="http://schemas.microsoft.com/office/drawing/2014/main" id="{40B9959F-D2F2-3536-F476-3032B2938593}"/>
              </a:ext>
            </a:extLst>
          </p:cNvPr>
          <p:cNvGraphicFramePr/>
          <p:nvPr>
            <p:extLst>
              <p:ext uri="{D42A27DB-BD31-4B8C-83A1-F6EECF244321}">
                <p14:modId xmlns:p14="http://schemas.microsoft.com/office/powerpoint/2010/main" val="1571166826"/>
              </p:ext>
            </p:extLst>
          </p:nvPr>
        </p:nvGraphicFramePr>
        <p:xfrm>
          <a:off x="3581402" y="715094"/>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5163720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5643-4787-B9CA-668D-0228DE883701}"/>
              </a:ext>
            </a:extLst>
          </p:cNvPr>
          <p:cNvSpPr>
            <a:spLocks noGrp="1"/>
          </p:cNvSpPr>
          <p:nvPr>
            <p:ph type="title"/>
          </p:nvPr>
        </p:nvSpPr>
        <p:spPr/>
        <p:txBody>
          <a:bodyPr/>
          <a:lstStyle/>
          <a:p>
            <a:pPr algn="ctr"/>
            <a:br>
              <a:rPr lang="en-AU" dirty="0"/>
            </a:br>
            <a:r>
              <a:rPr lang="en-AU" dirty="0"/>
              <a:t>The game</a:t>
            </a:r>
          </a:p>
        </p:txBody>
      </p:sp>
      <p:pic>
        <p:nvPicPr>
          <p:cNvPr id="6" name="Content Placeholder 5" descr="Game controller with solid fill">
            <a:extLst>
              <a:ext uri="{FF2B5EF4-FFF2-40B4-BE49-F238E27FC236}">
                <a16:creationId xmlns:a16="http://schemas.microsoft.com/office/drawing/2014/main" id="{5E0B2CF1-4CEB-BC3D-75C4-E2D85C9EC424}"/>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633920" y="1123837"/>
            <a:ext cx="2185480" cy="2185480"/>
          </a:xfrm>
        </p:spPr>
      </p:pic>
      <p:graphicFrame>
        <p:nvGraphicFramePr>
          <p:cNvPr id="7" name="Diagram 6">
            <a:extLst>
              <a:ext uri="{FF2B5EF4-FFF2-40B4-BE49-F238E27FC236}">
                <a16:creationId xmlns:a16="http://schemas.microsoft.com/office/drawing/2014/main" id="{40B9959F-D2F2-3536-F476-3032B2938593}"/>
              </a:ext>
            </a:extLst>
          </p:cNvPr>
          <p:cNvGraphicFramePr/>
          <p:nvPr>
            <p:extLst>
              <p:ext uri="{D42A27DB-BD31-4B8C-83A1-F6EECF244321}">
                <p14:modId xmlns:p14="http://schemas.microsoft.com/office/powerpoint/2010/main" val="2673068839"/>
              </p:ext>
            </p:extLst>
          </p:nvPr>
        </p:nvGraphicFramePr>
        <p:xfrm>
          <a:off x="3581402" y="715094"/>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7826453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5643-4787-B9CA-668D-0228DE883701}"/>
              </a:ext>
            </a:extLst>
          </p:cNvPr>
          <p:cNvSpPr>
            <a:spLocks noGrp="1"/>
          </p:cNvSpPr>
          <p:nvPr>
            <p:ph type="title"/>
          </p:nvPr>
        </p:nvSpPr>
        <p:spPr/>
        <p:txBody>
          <a:bodyPr/>
          <a:lstStyle/>
          <a:p>
            <a:pPr algn="ctr"/>
            <a:br>
              <a:rPr lang="en-AU" dirty="0"/>
            </a:br>
            <a:r>
              <a:rPr lang="en-AU" dirty="0"/>
              <a:t>Development process</a:t>
            </a:r>
          </a:p>
        </p:txBody>
      </p:sp>
      <p:pic>
        <p:nvPicPr>
          <p:cNvPr id="6" name="Content Placeholder 5" descr="Wrench with solid fill">
            <a:extLst>
              <a:ext uri="{FF2B5EF4-FFF2-40B4-BE49-F238E27FC236}">
                <a16:creationId xmlns:a16="http://schemas.microsoft.com/office/drawing/2014/main" id="{5E0B2CF1-4CEB-BC3D-75C4-E2D85C9EC42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rcRect/>
          <a:stretch/>
        </p:blipFill>
        <p:spPr>
          <a:xfrm>
            <a:off x="633920" y="1123837"/>
            <a:ext cx="2185480" cy="2185480"/>
          </a:xfrm>
        </p:spPr>
      </p:pic>
      <p:graphicFrame>
        <p:nvGraphicFramePr>
          <p:cNvPr id="3" name="Diagram 2">
            <a:extLst>
              <a:ext uri="{FF2B5EF4-FFF2-40B4-BE49-F238E27FC236}">
                <a16:creationId xmlns:a16="http://schemas.microsoft.com/office/drawing/2014/main" id="{88C724B2-0C32-4551-C7F9-33C5AF4F4AAC}"/>
              </a:ext>
            </a:extLst>
          </p:cNvPr>
          <p:cNvGraphicFramePr/>
          <p:nvPr>
            <p:extLst>
              <p:ext uri="{D42A27DB-BD31-4B8C-83A1-F6EECF244321}">
                <p14:modId xmlns:p14="http://schemas.microsoft.com/office/powerpoint/2010/main" val="2136508901"/>
              </p:ext>
            </p:extLst>
          </p:nvPr>
        </p:nvGraphicFramePr>
        <p:xfrm>
          <a:off x="3581402" y="715094"/>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8099013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5643-4787-B9CA-668D-0228DE883701}"/>
              </a:ext>
            </a:extLst>
          </p:cNvPr>
          <p:cNvSpPr>
            <a:spLocks noGrp="1"/>
          </p:cNvSpPr>
          <p:nvPr>
            <p:ph type="title"/>
          </p:nvPr>
        </p:nvSpPr>
        <p:spPr/>
        <p:txBody>
          <a:bodyPr/>
          <a:lstStyle/>
          <a:p>
            <a:pPr algn="ctr"/>
            <a:br>
              <a:rPr lang="en-AU" dirty="0"/>
            </a:br>
            <a:r>
              <a:rPr lang="en-AU" dirty="0"/>
              <a:t>Development process</a:t>
            </a:r>
          </a:p>
        </p:txBody>
      </p:sp>
      <p:pic>
        <p:nvPicPr>
          <p:cNvPr id="6" name="Content Placeholder 5" descr="Wrench with solid fill">
            <a:extLst>
              <a:ext uri="{FF2B5EF4-FFF2-40B4-BE49-F238E27FC236}">
                <a16:creationId xmlns:a16="http://schemas.microsoft.com/office/drawing/2014/main" id="{5E0B2CF1-4CEB-BC3D-75C4-E2D85C9EC424}"/>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rcRect/>
          <a:stretch/>
        </p:blipFill>
        <p:spPr>
          <a:xfrm>
            <a:off x="633920" y="1123837"/>
            <a:ext cx="2185480" cy="2185480"/>
          </a:xfrm>
        </p:spPr>
      </p:pic>
      <p:graphicFrame>
        <p:nvGraphicFramePr>
          <p:cNvPr id="3" name="Diagram 2">
            <a:extLst>
              <a:ext uri="{FF2B5EF4-FFF2-40B4-BE49-F238E27FC236}">
                <a16:creationId xmlns:a16="http://schemas.microsoft.com/office/drawing/2014/main" id="{88C724B2-0C32-4551-C7F9-33C5AF4F4AAC}"/>
              </a:ext>
            </a:extLst>
          </p:cNvPr>
          <p:cNvGraphicFramePr/>
          <p:nvPr>
            <p:extLst>
              <p:ext uri="{D42A27DB-BD31-4B8C-83A1-F6EECF244321}">
                <p14:modId xmlns:p14="http://schemas.microsoft.com/office/powerpoint/2010/main" val="4081345660"/>
              </p:ext>
            </p:extLst>
          </p:nvPr>
        </p:nvGraphicFramePr>
        <p:xfrm>
          <a:off x="3581402" y="715094"/>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4938421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5643-4787-B9CA-668D-0228DE883701}"/>
              </a:ext>
            </a:extLst>
          </p:cNvPr>
          <p:cNvSpPr>
            <a:spLocks noGrp="1"/>
          </p:cNvSpPr>
          <p:nvPr>
            <p:ph type="title"/>
          </p:nvPr>
        </p:nvSpPr>
        <p:spPr/>
        <p:txBody>
          <a:bodyPr/>
          <a:lstStyle/>
          <a:p>
            <a:pPr algn="ctr"/>
            <a:br>
              <a:rPr lang="en-AU" dirty="0"/>
            </a:br>
            <a:r>
              <a:rPr lang="en-AU" dirty="0"/>
              <a:t>Remaining work</a:t>
            </a:r>
          </a:p>
        </p:txBody>
      </p:sp>
      <p:pic>
        <p:nvPicPr>
          <p:cNvPr id="6" name="Content Placeholder 5" descr="Labor with solid fill">
            <a:extLst>
              <a:ext uri="{FF2B5EF4-FFF2-40B4-BE49-F238E27FC236}">
                <a16:creationId xmlns:a16="http://schemas.microsoft.com/office/drawing/2014/main" id="{5E0B2CF1-4CEB-BC3D-75C4-E2D85C9EC42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rcRect/>
          <a:stretch/>
        </p:blipFill>
        <p:spPr>
          <a:xfrm>
            <a:off x="633920" y="1123837"/>
            <a:ext cx="2185480" cy="2185480"/>
          </a:xfrm>
        </p:spPr>
      </p:pic>
      <p:graphicFrame>
        <p:nvGraphicFramePr>
          <p:cNvPr id="4" name="Diagram 3">
            <a:extLst>
              <a:ext uri="{FF2B5EF4-FFF2-40B4-BE49-F238E27FC236}">
                <a16:creationId xmlns:a16="http://schemas.microsoft.com/office/drawing/2014/main" id="{14AE9C90-D4DD-012A-F324-60196ECF1FFD}"/>
              </a:ext>
            </a:extLst>
          </p:cNvPr>
          <p:cNvGraphicFramePr/>
          <p:nvPr>
            <p:extLst>
              <p:ext uri="{D42A27DB-BD31-4B8C-83A1-F6EECF244321}">
                <p14:modId xmlns:p14="http://schemas.microsoft.com/office/powerpoint/2010/main" val="1879966012"/>
              </p:ext>
            </p:extLst>
          </p:nvPr>
        </p:nvGraphicFramePr>
        <p:xfrm>
          <a:off x="3581402" y="715094"/>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4378430"/>
      </p:ext>
    </p:extLst>
  </p:cSld>
  <p:clrMapOvr>
    <a:masterClrMapping/>
  </p:clrMapOvr>
  <p:transition spd="slow">
    <p:wipe/>
  </p:transition>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62</TotalTime>
  <Words>310</Words>
  <Application>Microsoft Office PowerPoint</Application>
  <PresentationFormat>Widescreen</PresentationFormat>
  <Paragraphs>75</Paragraphs>
  <Slides>7</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Corbel</vt:lpstr>
      <vt:lpstr>Proxima Nova</vt:lpstr>
      <vt:lpstr>Symbol</vt:lpstr>
      <vt:lpstr>Wingdings 2</vt:lpstr>
      <vt:lpstr>Frame</vt:lpstr>
      <vt:lpstr>Potion Shopkeeper</vt:lpstr>
      <vt:lpstr>Potion Shopkeeper</vt:lpstr>
      <vt:lpstr> The game</vt:lpstr>
      <vt:lpstr> The game</vt:lpstr>
      <vt:lpstr> Development process</vt:lpstr>
      <vt:lpstr> Development process</vt:lpstr>
      <vt:lpstr> Remaining work</vt:lpstr>
    </vt:vector>
  </TitlesOfParts>
  <Company>The Academy of Interactive Entertainment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Potion Shopkeeper</dc:title>
  <dc:creator>Zora Kerr</dc:creator>
  <cp:lastModifiedBy>Zora Kerr</cp:lastModifiedBy>
  <cp:revision>7</cp:revision>
  <dcterms:created xsi:type="dcterms:W3CDTF">2023-09-20T05:53:46Z</dcterms:created>
  <dcterms:modified xsi:type="dcterms:W3CDTF">2023-09-20T06:56:31Z</dcterms:modified>
</cp:coreProperties>
</file>