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embeddedFontLst>
    <p:embeddedFont>
      <p:font typeface="Montserrat Black"/>
      <p:regular r:id="rId12"/>
    </p:embeddedFont>
    <p:embeddedFont>
      <p:font typeface="Montserrat Black"/>
      <p:regular r:id="rId13"/>
    </p:embeddedFont>
    <p:embeddedFont>
      <p:font typeface="Inconsolata"/>
      <p:regular r:id="rId14"/>
    </p:embeddedFont>
    <p:embeddedFont>
      <p:font typeface="Inconsolata"/>
      <p:regular r:id="rId1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font" Target="fonts/font1.fntdata"/><Relationship Id="rId13" Type="http://schemas.openxmlformats.org/officeDocument/2006/relationships/font" Target="fonts/font2.fntdata"/><Relationship Id="rId14" Type="http://schemas.openxmlformats.org/officeDocument/2006/relationships/font" Target="fonts/font3.fntdata"/><Relationship Id="rId1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50935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Advanced Traffic Management System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26707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Optimizing traffic flow and enhancing road safety.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388512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450318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GROUP MEMBERS : 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280190" y="512123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Zoraiz Arshad 2023788 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280190" y="573928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M. Saad 2023499 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6280190" y="635734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Sajeel Ali 2023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80855"/>
            <a:ext cx="665464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Objectives and Scope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566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Objectives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93775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Traffic Monitoring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Dynamic Signal Control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Comprehensive Analytics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Emergency Response Integration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70654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Optimal Route Planning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33566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Scope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599521" y="393775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Traffic Signal Management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Road Traffic Monitoring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Network Analytics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Route Optimization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0548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Methodology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309580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6464141" y="3394591"/>
            <a:ext cx="14228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33095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Data Structures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799999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TrafficSignal, Road, AdjacencyList, Intersection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3309580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9" name="Text 6"/>
          <p:cNvSpPr/>
          <p:nvPr/>
        </p:nvSpPr>
        <p:spPr>
          <a:xfrm>
            <a:off x="10323552" y="3394591"/>
            <a:ext cx="20693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33095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Algorithms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799999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Dijkstra's Algorithm, Dynamic Signal Control Algorithms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370671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13" name="Text 10"/>
          <p:cNvSpPr/>
          <p:nvPr/>
        </p:nvSpPr>
        <p:spPr>
          <a:xfrm>
            <a:off x="6430804" y="5455682"/>
            <a:ext cx="20895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370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Simulation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586109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Simulate traffic conditions and signal adjustments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572351"/>
            <a:ext cx="1112639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Expected Outcomes and Conclusion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621292"/>
            <a:ext cx="6408063" cy="1322189"/>
          </a:xfrm>
          <a:prstGeom prst="roundRect">
            <a:avLst>
              <a:gd name="adj" fmla="val 6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1028224" y="4855726"/>
            <a:ext cx="338149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Improved Traffic Flow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5346144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Reduced congestion and optimized traffic flow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28667" y="4621292"/>
            <a:ext cx="6408063" cy="1322189"/>
          </a:xfrm>
          <a:prstGeom prst="roundRect">
            <a:avLst>
              <a:gd name="adj" fmla="val 6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7663101" y="4855726"/>
            <a:ext cx="346650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Enhanced Road Safety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663101" y="5346144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Prioritization of emergency vehicles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6170295"/>
            <a:ext cx="6408063" cy="1322189"/>
          </a:xfrm>
          <a:prstGeom prst="roundRect">
            <a:avLst>
              <a:gd name="adj" fmla="val 6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1028224" y="6404729"/>
            <a:ext cx="449568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Data-Driven Decision Making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6895148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Comprehensive analytics and reporting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428667" y="6170295"/>
            <a:ext cx="6408063" cy="1322189"/>
          </a:xfrm>
          <a:prstGeom prst="roundRect">
            <a:avLst>
              <a:gd name="adj" fmla="val 6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14" name="Text 11"/>
          <p:cNvSpPr/>
          <p:nvPr/>
        </p:nvSpPr>
        <p:spPr>
          <a:xfrm>
            <a:off x="7663101" y="6404729"/>
            <a:ext cx="355008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User-Friendly Interface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663101" y="6895148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Intuitive tools for traffic managers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4881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66373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977741" y="3451384"/>
            <a:ext cx="14228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3663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ATMS: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856792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 significant advancement in traffic management.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28667" y="3366373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8" name="Text 6"/>
          <p:cNvSpPr/>
          <p:nvPr/>
        </p:nvSpPr>
        <p:spPr>
          <a:xfrm>
            <a:off x="7580352" y="3451384"/>
            <a:ext cx="20693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8165783" y="33663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Leveraging: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8165783" y="3856792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Data analytics, adaptive signal control, network monitoring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93790" y="5064562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12" name="Text 10"/>
          <p:cNvSpPr/>
          <p:nvPr/>
        </p:nvSpPr>
        <p:spPr>
          <a:xfrm>
            <a:off x="944404" y="5149572"/>
            <a:ext cx="20895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530906" y="50645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Optimizing: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530906" y="5554980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Traffic flow, reducing congestion, enhancing road safety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8667" y="5064562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16" name="Text 14"/>
          <p:cNvSpPr/>
          <p:nvPr/>
        </p:nvSpPr>
        <p:spPr>
          <a:xfrm>
            <a:off x="7562612" y="5149572"/>
            <a:ext cx="24229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8165783" y="50645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Implementation: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8165783" y="5554980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Provides a robust and adaptable framework for modern traffic management.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2024-12-17T20:59:44Z</dcterms:created>
  <dcterms:modified xsi:type="dcterms:W3CDTF">2024-12-17T20:59:44Z</dcterms:modified>
</cp:coreProperties>
</file>