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89" y="5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7.8247270721594583E-2"/>
          <c:y val="0.10517339724011326"/>
          <c:w val="0.90242905778082083"/>
          <c:h val="0.75832468082231264"/>
        </c:manualLayout>
      </c:layout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Х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Лист1!$A$2:$A$22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cat>
          <c:val>
            <c:numRef>
              <c:f>Лист1!$B$2:$B$22</c:f>
              <c:numCache>
                <c:formatCode>General</c:formatCode>
                <c:ptCount val="21"/>
                <c:pt idx="0">
                  <c:v>-980</c:v>
                </c:pt>
                <c:pt idx="1">
                  <c:v>-676</c:v>
                </c:pt>
                <c:pt idx="2">
                  <c:v>-432</c:v>
                </c:pt>
                <c:pt idx="3">
                  <c:v>-242</c:v>
                </c:pt>
                <c:pt idx="4">
                  <c:v>-100</c:v>
                </c:pt>
                <c:pt idx="5">
                  <c:v>0</c:v>
                </c:pt>
                <c:pt idx="6">
                  <c:v>64</c:v>
                </c:pt>
                <c:pt idx="7">
                  <c:v>98</c:v>
                </c:pt>
                <c:pt idx="8">
                  <c:v>108</c:v>
                </c:pt>
                <c:pt idx="9">
                  <c:v>100</c:v>
                </c:pt>
                <c:pt idx="10">
                  <c:v>80</c:v>
                </c:pt>
                <c:pt idx="11">
                  <c:v>54</c:v>
                </c:pt>
                <c:pt idx="12">
                  <c:v>28</c:v>
                </c:pt>
                <c:pt idx="13">
                  <c:v>8</c:v>
                </c:pt>
                <c:pt idx="14">
                  <c:v>0</c:v>
                </c:pt>
                <c:pt idx="15">
                  <c:v>10</c:v>
                </c:pt>
                <c:pt idx="16">
                  <c:v>44</c:v>
                </c:pt>
                <c:pt idx="17">
                  <c:v>108</c:v>
                </c:pt>
                <c:pt idx="18">
                  <c:v>208</c:v>
                </c:pt>
                <c:pt idx="19">
                  <c:v>350</c:v>
                </c:pt>
                <c:pt idx="20">
                  <c:v>540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Лист1!$A$2:$A$22</c:f>
              <c:numCache>
                <c:formatCode>General</c:formatCode>
                <c:ptCount val="21"/>
                <c:pt idx="0">
                  <c:v>-10</c:v>
                </c:pt>
                <c:pt idx="1">
                  <c:v>-9</c:v>
                </c:pt>
                <c:pt idx="2">
                  <c:v>-8</c:v>
                </c:pt>
                <c:pt idx="3">
                  <c:v>-7</c:v>
                </c:pt>
                <c:pt idx="4">
                  <c:v>-6</c:v>
                </c:pt>
                <c:pt idx="5">
                  <c:v>-5</c:v>
                </c:pt>
                <c:pt idx="6">
                  <c:v>-4</c:v>
                </c:pt>
                <c:pt idx="7">
                  <c:v>-3</c:v>
                </c:pt>
                <c:pt idx="8">
                  <c:v>-2</c:v>
                </c:pt>
                <c:pt idx="9">
                  <c:v>-1</c:v>
                </c:pt>
                <c:pt idx="10">
                  <c:v>0</c:v>
                </c:pt>
                <c:pt idx="11">
                  <c:v>1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5</c:v>
                </c:pt>
                <c:pt idx="16">
                  <c:v>6</c:v>
                </c:pt>
                <c:pt idx="17">
                  <c:v>7</c:v>
                </c:pt>
                <c:pt idx="18">
                  <c:v>8</c:v>
                </c:pt>
                <c:pt idx="19">
                  <c:v>9</c:v>
                </c:pt>
                <c:pt idx="20">
                  <c:v>10</c:v>
                </c:pt>
              </c:numCache>
            </c:numRef>
          </c:cat>
          <c:val>
            <c:numRef>
              <c:f>Лист1!$C$2:$C$22</c:f>
              <c:numCache>
                <c:formatCode>General</c:formatCode>
                <c:ptCount val="21"/>
                <c:pt idx="0">
                  <c:v>-1216</c:v>
                </c:pt>
                <c:pt idx="1">
                  <c:v>-918</c:v>
                </c:pt>
                <c:pt idx="2">
                  <c:v>-674</c:v>
                </c:pt>
                <c:pt idx="3">
                  <c:v>-478</c:v>
                </c:pt>
                <c:pt idx="4">
                  <c:v>-324</c:v>
                </c:pt>
                <c:pt idx="5">
                  <c:v>-206</c:v>
                </c:pt>
                <c:pt idx="6">
                  <c:v>-118</c:v>
                </c:pt>
                <c:pt idx="7">
                  <c:v>-54</c:v>
                </c:pt>
                <c:pt idx="8">
                  <c:v>-8</c:v>
                </c:pt>
                <c:pt idx="9">
                  <c:v>26</c:v>
                </c:pt>
                <c:pt idx="10">
                  <c:v>54</c:v>
                </c:pt>
                <c:pt idx="11">
                  <c:v>82</c:v>
                </c:pt>
                <c:pt idx="12">
                  <c:v>116</c:v>
                </c:pt>
                <c:pt idx="13">
                  <c:v>162</c:v>
                </c:pt>
                <c:pt idx="14">
                  <c:v>226</c:v>
                </c:pt>
                <c:pt idx="15">
                  <c:v>314</c:v>
                </c:pt>
                <c:pt idx="16">
                  <c:v>432</c:v>
                </c:pt>
                <c:pt idx="17">
                  <c:v>586</c:v>
                </c:pt>
                <c:pt idx="18">
                  <c:v>782</c:v>
                </c:pt>
                <c:pt idx="19">
                  <c:v>1026</c:v>
                </c:pt>
                <c:pt idx="20">
                  <c:v>1324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7027328"/>
        <c:axId val="447027720"/>
      </c:lineChart>
      <c:catAx>
        <c:axId val="44702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Аргумент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7027720"/>
        <c:crosses val="autoZero"/>
        <c:auto val="1"/>
        <c:lblAlgn val="ctr"/>
        <c:lblOffset val="0"/>
        <c:tickLblSkip val="20"/>
        <c:tickMarkSkip val="1"/>
        <c:noMultiLvlLbl val="0"/>
      </c:catAx>
      <c:valAx>
        <c:axId val="44702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dirty="0" smtClean="0"/>
                  <a:t>Значение</a:t>
                </a:r>
                <a:r>
                  <a:rPr lang="ru-RU" baseline="0" dirty="0" smtClean="0"/>
                  <a:t> функции</a:t>
                </a:r>
                <a:endParaRPr lang="ru-RU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7027328"/>
        <c:crosses val="autoZero"/>
        <c:crossBetween val="between"/>
      </c:valAx>
      <c:spPr>
        <a:noFill/>
        <a:ln>
          <a:solidFill>
            <a:schemeClr val="accent1">
              <a:alpha val="90000"/>
            </a:schemeClr>
          </a:solidFill>
        </a:ln>
        <a:effectLst/>
      </c:spPr>
    </c:plotArea>
    <c:legend>
      <c:legendPos val="b"/>
      <c:layout>
        <c:manualLayout>
          <c:xMode val="edge"/>
          <c:yMode val="edge"/>
          <c:x val="0.86431531725087152"/>
          <c:y val="0.89730477704854839"/>
          <c:w val="8.3882151810835151E-2"/>
          <c:h val="5.6095240952556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18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2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00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73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87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03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26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550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50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22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61316-84DE-4FBE-B192-0D6588F25979}" type="datetimeFigureOut">
              <a:rPr lang="ru-RU" smtClean="0"/>
              <a:t>27.11.2020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07B10-4EE8-44F4-BE6D-6FF7E9C3FC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8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Решение уравнений третьей степени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Зорина Екатерина </a:t>
            </a:r>
          </a:p>
          <a:p>
            <a:r>
              <a:rPr lang="ru-RU" dirty="0" smtClean="0"/>
              <a:t>8 группа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84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+80=0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это наше первой уравнение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8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+54=0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наше второе уравнение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16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Дискриминант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формула</a:t>
                </a:r>
              </a:p>
              <a:p>
                <a:endParaRPr lang="ru-RU" dirty="0"/>
              </a:p>
              <a:p>
                <a:r>
                  <a:rPr lang="en-US" dirty="0" smtClean="0"/>
                  <a:t>D=0, </a:t>
                </a:r>
                <a:r>
                  <a:rPr lang="ru-RU" dirty="0" smtClean="0"/>
                  <a:t>тогда у уравнения </a:t>
                </a:r>
                <a:r>
                  <a:rPr lang="en-US" dirty="0" smtClean="0"/>
                  <a:t>3</a:t>
                </a:r>
                <a:r>
                  <a:rPr lang="ru-RU" dirty="0" smtClean="0"/>
                  <a:t> действительных корня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4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Dmn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График</a:t>
            </a:r>
            <a:endParaRPr lang="ru-RU" dirty="0"/>
          </a:p>
        </p:txBody>
      </p:sp>
      <p:graphicFrame>
        <p:nvGraphicFramePr>
          <p:cNvPr id="33" name="Объект 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701310"/>
              </p:ext>
            </p:extLst>
          </p:nvPr>
        </p:nvGraphicFramePr>
        <p:xfrm>
          <a:off x="838200" y="1825624"/>
          <a:ext cx="10910104" cy="4633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151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-5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ru-RU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16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19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Тема Office</vt:lpstr>
      <vt:lpstr>Решение уравнений третьей степени</vt:lpstr>
      <vt:lpstr>Презентация PowerPoint</vt:lpstr>
      <vt:lpstr>Презентация PowerPoint</vt:lpstr>
      <vt:lpstr>Дискриминант</vt:lpstr>
      <vt:lpstr>График</vt:lpstr>
      <vt:lpstr>Результат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уравнений третьей степени</dc:title>
  <dc:creator>user</dc:creator>
  <cp:lastModifiedBy>Владимир</cp:lastModifiedBy>
  <cp:revision>14</cp:revision>
  <dcterms:created xsi:type="dcterms:W3CDTF">2020-10-17T10:10:40Z</dcterms:created>
  <dcterms:modified xsi:type="dcterms:W3CDTF">2020-11-28T05:39:54Z</dcterms:modified>
</cp:coreProperties>
</file>