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9" r:id="rId5"/>
    <p:sldId id="265" r:id="rId6"/>
    <p:sldId id="260" r:id="rId7"/>
    <p:sldId id="261" r:id="rId8"/>
    <p:sldId id="263" r:id="rId9"/>
    <p:sldId id="264" r:id="rId10"/>
    <p:sldId id="25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26" autoAdjust="0"/>
  </p:normalViewPr>
  <p:slideViewPr>
    <p:cSldViewPr>
      <p:cViewPr varScale="1">
        <p:scale>
          <a:sx n="66" d="100"/>
          <a:sy n="66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第一次上课前，一定先介绍</a:t>
            </a:r>
            <a:r>
              <a:rPr lang="en-US" altLang="zh-CN" dirty="0" err="1" smtClean="0"/>
              <a:t>JavaSE</a:t>
            </a:r>
            <a:r>
              <a:rPr lang="zh-CN" altLang="en-US" dirty="0" smtClean="0"/>
              <a:t>课程。</a:t>
            </a:r>
            <a:endParaRPr lang="en-US" altLang="zh-CN" dirty="0" smtClean="0"/>
          </a:p>
          <a:p>
            <a:r>
              <a:rPr lang="zh-CN" altLang="en-US" dirty="0" smtClean="0"/>
              <a:t>先介绍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的三个版本，让学员了解课程主要学习的是</a:t>
            </a:r>
            <a:r>
              <a:rPr lang="en-US" altLang="zh-CN" dirty="0" err="1" smtClean="0"/>
              <a:t>JavaSE</a:t>
            </a:r>
            <a:r>
              <a:rPr lang="zh-CN" altLang="en-US" dirty="0" smtClean="0"/>
              <a:t>版本。</a:t>
            </a:r>
            <a:endParaRPr lang="en-US" altLang="zh-CN" dirty="0" smtClean="0"/>
          </a:p>
          <a:p>
            <a:r>
              <a:rPr lang="zh-CN" altLang="en-US" dirty="0" smtClean="0"/>
              <a:t>主要目标是让学员知道：学习</a:t>
            </a:r>
            <a:r>
              <a:rPr lang="en-US" altLang="zh-CN" dirty="0" err="1" smtClean="0"/>
              <a:t>JavaSE</a:t>
            </a:r>
            <a:r>
              <a:rPr lang="zh-CN" altLang="en-US" dirty="0" smtClean="0"/>
              <a:t>后能做什么，不能做什么，为什么要学习</a:t>
            </a:r>
            <a:r>
              <a:rPr lang="en-US" altLang="zh-CN" dirty="0" err="1" smtClean="0"/>
              <a:t>JavaSE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JavaSE</a:t>
            </a:r>
            <a:r>
              <a:rPr lang="zh-CN" altLang="en-US" dirty="0" smtClean="0"/>
              <a:t>课程内容不要介绍过细，只要介绍大的模块即可。</a:t>
            </a:r>
            <a:endParaRPr lang="en-US" altLang="zh-CN" dirty="0" smtClean="0"/>
          </a:p>
          <a:p>
            <a:r>
              <a:rPr lang="zh-CN" altLang="en-US" dirty="0" smtClean="0"/>
              <a:t>强调：目前多数企业还是使用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技术开发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应用，需要使用</a:t>
            </a:r>
            <a:r>
              <a:rPr lang="en-US" altLang="zh-CN" dirty="0" err="1" smtClean="0"/>
              <a:t>JavaEE</a:t>
            </a:r>
            <a:r>
              <a:rPr lang="zh-CN" altLang="en-US" dirty="0" smtClean="0"/>
              <a:t>技术，在后续课程学习。但是</a:t>
            </a:r>
            <a:r>
              <a:rPr lang="en-US" altLang="zh-CN" dirty="0" err="1" smtClean="0"/>
              <a:t>JavaSE</a:t>
            </a:r>
            <a:r>
              <a:rPr lang="zh-CN" altLang="en-US" dirty="0" smtClean="0"/>
              <a:t>是学习</a:t>
            </a:r>
            <a:r>
              <a:rPr lang="en-US" altLang="zh-CN" dirty="0" err="1" smtClean="0"/>
              <a:t>JavaEE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的必要基础，也是理解面型对象思想的重要课程，强调学员一定认真对待。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本页</a:t>
            </a:r>
            <a:r>
              <a:rPr lang="en-US" altLang="zh-CN" dirty="0" smtClean="0"/>
              <a:t>PPT</a:t>
            </a:r>
            <a:r>
              <a:rPr lang="zh-CN" altLang="en-US" smtClean="0"/>
              <a:t>比较重要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课程目标不用讲得过于细节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3568" y="3356992"/>
            <a:ext cx="7772400" cy="1830065"/>
          </a:xfrm>
        </p:spPr>
        <p:txBody>
          <a:bodyPr>
            <a:normAutofit fontScale="90000"/>
          </a:bodyPr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z="2800" dirty="0" smtClean="0"/>
              <a:t>课程介绍</a:t>
            </a:r>
            <a:br>
              <a:rPr lang="en-US" altLang="zh-CN" sz="2800" dirty="0" smtClean="0"/>
            </a:br>
            <a:br>
              <a:rPr lang="en-US" altLang="zh-CN" sz="2800" dirty="0" smtClean="0"/>
            </a:b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7554" y="285728"/>
            <a:ext cx="5715040" cy="500066"/>
          </a:xfrm>
        </p:spPr>
        <p:txBody>
          <a:bodyPr/>
          <a:lstStyle/>
          <a:p>
            <a:r>
              <a:rPr lang="en-US" altLang="zh-CN" dirty="0" err="1" smtClean="0"/>
              <a:t>JavaSE</a:t>
            </a:r>
            <a:r>
              <a:rPr lang="zh-CN" altLang="en-US" dirty="0" smtClean="0"/>
              <a:t>课程在课程体系中的地位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928670"/>
            <a:ext cx="8229600" cy="3286148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平台有三个版本</a:t>
            </a:r>
            <a:r>
              <a:rPr lang="en-US" altLang="zh-CN" dirty="0" smtClean="0"/>
              <a:t>123</a:t>
            </a:r>
            <a:endParaRPr lang="en-US" altLang="zh-CN" dirty="0" smtClean="0"/>
          </a:p>
          <a:p>
            <a:pPr lvl="1"/>
            <a:r>
              <a:rPr lang="en-US" altLang="zh-CN" sz="2400" dirty="0" err="1" smtClean="0"/>
              <a:t>JavaME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微型版，用于开发小型设备、智能卡、移动终端应用；</a:t>
            </a:r>
            <a:r>
              <a:rPr lang="zh-CN" altLang="en-US" sz="2400" dirty="0" smtClean="0">
                <a:solidFill>
                  <a:srgbClr val="FF0000"/>
                </a:solidFill>
              </a:rPr>
              <a:t>（使用率较低）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 err="1" smtClean="0"/>
              <a:t>JavaSE</a:t>
            </a:r>
            <a:r>
              <a:rPr lang="zh-CN" altLang="en-US" sz="2400" dirty="0" smtClean="0"/>
              <a:t>：标准版，用于创建桌面应用。</a:t>
            </a:r>
            <a:r>
              <a:rPr lang="zh-CN" altLang="en-US" sz="2000" dirty="0" smtClean="0">
                <a:solidFill>
                  <a:srgbClr val="FF0000"/>
                </a:solidFill>
              </a:rPr>
              <a:t>（企业用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JavaSE</a:t>
            </a:r>
            <a:r>
              <a:rPr lang="zh-CN" altLang="en-US" sz="2000" dirty="0" smtClean="0">
                <a:solidFill>
                  <a:srgbClr val="FF0000"/>
                </a:solidFill>
              </a:rPr>
              <a:t>创建桌面应用较少）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 err="1" smtClean="0"/>
              <a:t>JavaEE</a:t>
            </a:r>
            <a:r>
              <a:rPr lang="zh-CN" altLang="en-US" sz="2400" dirty="0" smtClean="0"/>
              <a:t>：企业版，用于创建企业应用。</a:t>
            </a:r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JavaEE</a:t>
            </a:r>
            <a:r>
              <a:rPr lang="zh-CN" altLang="en-US" sz="2400" dirty="0" smtClean="0">
                <a:solidFill>
                  <a:srgbClr val="FF0000"/>
                </a:solidFill>
              </a:rPr>
              <a:t>是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JavaSE</a:t>
            </a:r>
            <a:r>
              <a:rPr lang="zh-CN" altLang="en-US" sz="2400" dirty="0" smtClean="0">
                <a:solidFill>
                  <a:srgbClr val="FF0000"/>
                </a:solidFill>
              </a:rPr>
              <a:t>的升级版，语言基础依然是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JavaSE</a:t>
            </a:r>
            <a:r>
              <a:rPr lang="zh-CN" altLang="en-US" sz="2400" dirty="0" smtClean="0">
                <a:solidFill>
                  <a:srgbClr val="FF0000"/>
                </a:solidFill>
              </a:rPr>
              <a:t>，核心算法依然使用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JavaSE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4429132"/>
            <a:ext cx="7858180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学习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Java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技术的最终目标基本是使用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JavaEE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开发企业应用，然而，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JavaSE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是学习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JavaEE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的必备基础，是核心，是灵魂。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JavaSE</a:t>
            </a:r>
            <a:r>
              <a:rPr lang="zh-CN" altLang="en-US" dirty="0" smtClean="0"/>
              <a:t>课程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8229600" cy="511256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学习</a:t>
            </a:r>
            <a:r>
              <a:rPr lang="en-US" altLang="zh-CN" dirty="0" err="1" smtClean="0"/>
              <a:t>JavaSE</a:t>
            </a:r>
            <a:r>
              <a:rPr lang="zh-CN" altLang="en-US" dirty="0" smtClean="0"/>
              <a:t>后能做什么？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可以做桌面应用程序，例如扫雷游戏、连连看游戏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可以做</a:t>
            </a:r>
            <a:r>
              <a:rPr lang="en-US" altLang="zh-CN" dirty="0" smtClean="0"/>
              <a:t>C/S</a:t>
            </a:r>
            <a:r>
              <a:rPr lang="zh-CN" altLang="en-US" dirty="0" smtClean="0"/>
              <a:t>结构的网络应用，例如即时通讯软件</a:t>
            </a:r>
            <a:endParaRPr lang="en-US" altLang="zh-CN" dirty="0" smtClean="0"/>
          </a:p>
          <a:p>
            <a:r>
              <a:rPr lang="zh-CN" altLang="en-US" dirty="0" smtClean="0"/>
              <a:t>学习</a:t>
            </a:r>
            <a:r>
              <a:rPr lang="en-US" altLang="zh-CN" dirty="0" err="1" smtClean="0"/>
              <a:t>JavaSE</a:t>
            </a:r>
            <a:r>
              <a:rPr lang="zh-CN" altLang="en-US" dirty="0" smtClean="0"/>
              <a:t>后不能做什么？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应用，例如网上商城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不能做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zh-CN" altLang="en-US" dirty="0" smtClean="0"/>
              <a:t>为什么要学</a:t>
            </a:r>
            <a:r>
              <a:rPr lang="en-US" altLang="zh-CN" dirty="0" err="1" smtClean="0"/>
              <a:t>JavaSE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en-US" altLang="zh-CN" dirty="0" err="1" smtClean="0"/>
              <a:t>JavaEE</a:t>
            </a:r>
            <a:r>
              <a:rPr lang="zh-CN" altLang="en-US" dirty="0" smtClean="0"/>
              <a:t>的必备基础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应用开发的必备基础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是掌握面向对象编程思想的必要课程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JavaSE</a:t>
            </a:r>
            <a:r>
              <a:rPr lang="zh-CN" altLang="en-US" dirty="0" smtClean="0"/>
              <a:t>课程目标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、熟练掌握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语言基础：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类、属性、方法的声明形式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数据类型、值传递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修饰符：</a:t>
            </a:r>
            <a:r>
              <a:rPr lang="en-US" altLang="zh-CN" dirty="0" smtClean="0"/>
              <a:t>static/final/abstract/</a:t>
            </a:r>
            <a:r>
              <a:rPr lang="zh-CN" altLang="en-US" dirty="0" smtClean="0"/>
              <a:t>访问权限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操作符：算术、比较、位、逻辑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流程控制：分支、循环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JavaSE</a:t>
            </a:r>
            <a:r>
              <a:rPr lang="zh-CN" altLang="en-US" dirty="0" smtClean="0"/>
              <a:t>课程目标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、理解面向对象的编程思想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对象、类、引用、虚地址的含义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封装性：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属性，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继承性：父类、抽象类、抽象方法、接口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多态性：方法重载、方法覆盖、多态参数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类与类之间的关系：关联、依赖、继承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JavaSE</a:t>
            </a:r>
            <a:r>
              <a:rPr lang="zh-CN" altLang="en-US" dirty="0" smtClean="0"/>
              <a:t>课程目标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、掌握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中的异常处理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常用异常类型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异常处理语句</a:t>
            </a:r>
            <a:r>
              <a:rPr lang="en-US" altLang="zh-CN" dirty="0" smtClean="0"/>
              <a:t>try/catch/finally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throw/throws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自定义异常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JavaSE</a:t>
            </a:r>
            <a:r>
              <a:rPr lang="zh-CN" altLang="en-US" dirty="0" smtClean="0"/>
              <a:t>课程目标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、熟练掌握常用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及高级编程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重点掌握：集合框架、</a:t>
            </a:r>
            <a:r>
              <a:rPr lang="en-US" altLang="zh-CN" dirty="0" smtClean="0"/>
              <a:t>IO</a:t>
            </a:r>
            <a:r>
              <a:rPr lang="zh-CN" altLang="en-US" dirty="0" smtClean="0"/>
              <a:t>处理、多线程编程、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相关、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相关、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相关、大整数相关、随机相关、泛型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了解：</a:t>
            </a:r>
            <a:r>
              <a:rPr lang="en-US" altLang="zh-CN" dirty="0" smtClean="0"/>
              <a:t>UI</a:t>
            </a:r>
            <a:r>
              <a:rPr lang="zh-CN" altLang="en-US" dirty="0" smtClean="0"/>
              <a:t>编程、网络编程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扩展：反射、设计模式等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WPS 演示</Application>
  <PresentationFormat>全屏显示(4:3)</PresentationFormat>
  <Paragraphs>59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Office 主题</vt:lpstr>
      <vt:lpstr>课程介绍  王晓华 wangxh@chinasofti.com </vt:lpstr>
      <vt:lpstr>JavaSE课程在课程体系中的地位</vt:lpstr>
      <vt:lpstr>JavaSE课程</vt:lpstr>
      <vt:lpstr>JavaSE课程目标</vt:lpstr>
      <vt:lpstr>JavaSE课程目标</vt:lpstr>
      <vt:lpstr>JavaSE课程目标</vt:lpstr>
      <vt:lpstr>JavaSE课程目标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Administrator</cp:lastModifiedBy>
  <cp:revision>142</cp:revision>
  <dcterms:created xsi:type="dcterms:W3CDTF">2009-09-29T02:37:00Z</dcterms:created>
  <dcterms:modified xsi:type="dcterms:W3CDTF">2019-07-15T09:24:22Z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