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59" r:id="rId4"/>
    <p:sldId id="264" r:id="rId5"/>
    <p:sldId id="265" r:id="rId6"/>
    <p:sldId id="266" r:id="rId7"/>
    <p:sldId id="260" r:id="rId8"/>
    <p:sldId id="258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028" autoAdjust="0"/>
  </p:normalViewPr>
  <p:slideViewPr>
    <p:cSldViewPr>
      <p:cViewPr varScale="1">
        <p:scale>
          <a:sx n="45" d="100"/>
          <a:sy n="45" d="100"/>
        </p:scale>
        <p:origin x="-20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  <a:pPr/>
              <a:t>2015/3/2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  <a:pPr/>
              <a:t>2015/3/2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工欲善其事必先利其器，我们要学习</a:t>
            </a:r>
            <a:r>
              <a:rPr lang="en-US" altLang="zh-CN" dirty="0" smtClean="0"/>
              <a:t>Java</a:t>
            </a:r>
            <a:r>
              <a:rPr lang="zh-CN" altLang="en-US" smtClean="0"/>
              <a:t>语言，先要准备好开发运行环境。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说明</a:t>
            </a:r>
            <a:r>
              <a:rPr lang="en-US" altLang="zh-CN" dirty="0" smtClean="0"/>
              <a:t>JDK</a:t>
            </a:r>
            <a:r>
              <a:rPr lang="zh-CN" altLang="en-US" dirty="0" smtClean="0"/>
              <a:t>的含义与作用，是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开发工具包，要开发运行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程序，就必须安装</a:t>
            </a:r>
            <a:r>
              <a:rPr lang="en-US" altLang="zh-CN" dirty="0" smtClean="0"/>
              <a:t>JDK</a:t>
            </a:r>
            <a:r>
              <a:rPr lang="zh-CN" altLang="en-US" dirty="0" smtClean="0"/>
              <a:t>，安装</a:t>
            </a:r>
            <a:r>
              <a:rPr lang="en-US" altLang="zh-CN" dirty="0" smtClean="0"/>
              <a:t>JDK</a:t>
            </a:r>
            <a:r>
              <a:rPr lang="zh-CN" altLang="en-US" dirty="0" smtClean="0"/>
              <a:t>后，才会有</a:t>
            </a:r>
            <a:r>
              <a:rPr lang="en-US" altLang="zh-CN" dirty="0" smtClean="0"/>
              <a:t>JVM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开发不需要特定的工具，只要能编辑文本都可以，例如</a:t>
            </a:r>
            <a:r>
              <a:rPr lang="en-US" altLang="zh-CN" dirty="0" smtClean="0"/>
              <a:t>notepad</a:t>
            </a:r>
            <a:r>
              <a:rPr lang="zh-CN" altLang="en-US" dirty="0" smtClean="0"/>
              <a:t>也可以用来开发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程序。但是在实际工作中，基本都会使用集成开发工具。</a:t>
            </a:r>
            <a:endParaRPr lang="en-US" altLang="zh-CN" dirty="0" smtClean="0"/>
          </a:p>
          <a:p>
            <a:r>
              <a:rPr lang="zh-CN" altLang="en-US" dirty="0" smtClean="0"/>
              <a:t>目前使用最多的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集成开发工具是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，是免费的工具，</a:t>
            </a:r>
            <a:r>
              <a:rPr lang="en-US" altLang="zh-CN" dirty="0" smtClean="0"/>
              <a:t>IBM</a:t>
            </a:r>
            <a:r>
              <a:rPr lang="zh-CN" altLang="en-US" dirty="0" smtClean="0"/>
              <a:t>公司贡献的，支持插件开发。使用集成开发工具，开发效率会高很多，工具有很多辅助功能，比如提示，重构，自动生成代码等。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/>
              <a:t>两者之间的关系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JDK:jre+tool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     JRE:JVM+</a:t>
            </a:r>
            <a:r>
              <a:rPr lang="zh-CN" altLang="en-US" dirty="0" smtClean="0"/>
              <a:t>核心类库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演示安装、配置的过程。</a:t>
            </a:r>
            <a:endParaRPr lang="en-US" altLang="zh-CN" dirty="0" smtClean="0"/>
          </a:p>
          <a:p>
            <a:r>
              <a:rPr lang="zh-CN" altLang="en-US" dirty="0" smtClean="0"/>
              <a:t>安装结束后，打开安装后的路径，一般情况下位于：</a:t>
            </a:r>
            <a:r>
              <a:rPr lang="en-US" altLang="zh-CN" dirty="0" smtClean="0"/>
              <a:t>C:\Program Files\Java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r>
              <a:rPr lang="en-US" altLang="zh-CN" dirty="0" smtClean="0"/>
              <a:t>path</a:t>
            </a:r>
            <a:r>
              <a:rPr lang="zh-CN" altLang="en-US" dirty="0" smtClean="0"/>
              <a:t>主要为了能找到开发过程中使用的工具，比如</a:t>
            </a:r>
            <a:r>
              <a:rPr lang="en-US" altLang="zh-CN" dirty="0" err="1" smtClean="0"/>
              <a:t>javac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等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Java_home</a:t>
            </a:r>
            <a:r>
              <a:rPr lang="zh-CN" altLang="en-US" baseline="0" dirty="0" smtClean="0"/>
              <a:t>为了能找到</a:t>
            </a:r>
            <a:r>
              <a:rPr lang="en-US" altLang="zh-CN" baseline="0" dirty="0" smtClean="0"/>
              <a:t>JDK</a:t>
            </a:r>
            <a:r>
              <a:rPr lang="zh-CN" altLang="en-US" baseline="0" dirty="0" smtClean="0"/>
              <a:t>的安装路径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可以根据情况为学生介绍一些</a:t>
            </a:r>
            <a:r>
              <a:rPr lang="en-US" altLang="zh-CN" baseline="0" dirty="0" smtClean="0"/>
              <a:t>DOS</a:t>
            </a:r>
            <a:r>
              <a:rPr lang="zh-CN" altLang="en-US" baseline="0" dirty="0" smtClean="0"/>
              <a:t>命令，但是不推荐用太多时间，可以穿插在课程中。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dirty="0" smtClean="0"/>
              <a:t>临时环境变量配置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/>
              <a:t>要用到命令行方式，用到</a:t>
            </a:r>
            <a:r>
              <a:rPr lang="en-US" altLang="zh-CN" dirty="0" smtClean="0"/>
              <a:t>set</a:t>
            </a:r>
            <a:r>
              <a:rPr lang="zh-CN" altLang="en-US" dirty="0" smtClean="0"/>
              <a:t>命令的使用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</a:t>
            </a:r>
            <a:r>
              <a:rPr lang="en-US" altLang="zh-CN" dirty="0" smtClean="0"/>
              <a:t>dos</a:t>
            </a:r>
            <a:r>
              <a:rPr lang="zh-CN" altLang="en-US" dirty="0" smtClean="0"/>
              <a:t>里面进行运行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查看：</a:t>
            </a:r>
            <a:r>
              <a:rPr lang="en-US" altLang="zh-CN" dirty="0" smtClean="0"/>
              <a:t>set path</a:t>
            </a:r>
          </a:p>
          <a:p>
            <a:pPr>
              <a:buNone/>
            </a:pPr>
            <a:r>
              <a:rPr lang="zh-CN" altLang="en-US" dirty="0" smtClean="0"/>
              <a:t>    配置：</a:t>
            </a:r>
            <a:r>
              <a:rPr lang="en-US" altLang="zh-CN" dirty="0" smtClean="0"/>
              <a:t>set path=</a:t>
            </a:r>
            <a:r>
              <a:rPr lang="en-US" altLang="zh-CN" dirty="0" err="1" smtClean="0"/>
              <a:t>hahah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删除：</a:t>
            </a:r>
            <a:r>
              <a:rPr lang="en-US" altLang="zh-CN" dirty="0" smtClean="0"/>
              <a:t>set path=</a:t>
            </a:r>
          </a:p>
          <a:p>
            <a:pPr>
              <a:buNone/>
            </a:pPr>
            <a:r>
              <a:rPr lang="zh-CN" altLang="en-US" dirty="0" smtClean="0"/>
              <a:t>    查看版本：</a:t>
            </a:r>
            <a:r>
              <a:rPr lang="en-US" altLang="zh-CN" dirty="0" err="1" smtClean="0"/>
              <a:t>javac</a:t>
            </a:r>
            <a:r>
              <a:rPr lang="en-US" altLang="zh-CN" dirty="0" smtClean="0"/>
              <a:t> -version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要是想保留已有的环境那么就用：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setpath</a:t>
            </a:r>
            <a:r>
              <a:rPr lang="en-US" altLang="zh-CN" dirty="0" smtClean="0"/>
              <a:t>=C:\programe\jdk\jre;%path%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磁盘符号：  </a:t>
            </a:r>
            <a:r>
              <a:rPr lang="en-US" altLang="zh-CN" dirty="0" smtClean="0"/>
              <a:t>/*</a:t>
            </a:r>
            <a:r>
              <a:rPr lang="zh-CN" altLang="en-US" dirty="0" smtClean="0"/>
              <a:t>用于执行打开一个磁盘*</a:t>
            </a:r>
            <a:r>
              <a:rPr lang="en-US" altLang="zh-CN" dirty="0" smtClean="0"/>
              <a:t>/</a:t>
            </a:r>
          </a:p>
          <a:p>
            <a:pPr>
              <a:buNone/>
            </a:pPr>
            <a:r>
              <a:rPr lang="en-US" altLang="zh-CN" dirty="0" smtClean="0"/>
              <a:t>  dir</a:t>
            </a:r>
            <a:r>
              <a:rPr lang="zh-CN" altLang="en-US" dirty="0" smtClean="0"/>
              <a:t>：使用来查看文件夹中的文件目录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cd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change direction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+</a:t>
            </a:r>
            <a:r>
              <a:rPr lang="zh-CN" altLang="en-US" dirty="0" smtClean="0"/>
              <a:t>文件路径，用于进入某个文件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md</a:t>
            </a:r>
            <a:r>
              <a:rPr lang="zh-CN" altLang="en-US" dirty="0" smtClean="0"/>
              <a:t>：创建目录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..</a:t>
            </a:r>
            <a:r>
              <a:rPr lang="zh-CN" altLang="en-US" dirty="0" smtClean="0"/>
              <a:t>用于返回上一级目录，返回</a:t>
            </a:r>
            <a:r>
              <a:rPr lang="en-US" altLang="zh-CN" dirty="0" err="1" smtClean="0"/>
              <a:t>cd</a:t>
            </a:r>
            <a:r>
              <a:rPr lang="zh-CN" altLang="en-US" dirty="0" smtClean="0"/>
              <a:t>的最近的一次操作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\</a:t>
            </a:r>
            <a:r>
              <a:rPr lang="zh-CN" altLang="en-US" dirty="0" smtClean="0"/>
              <a:t>直接回到根目录</a:t>
            </a:r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rd</a:t>
            </a:r>
            <a:r>
              <a:rPr lang="zh-CN" altLang="en-US" dirty="0" smtClean="0"/>
              <a:t>：删除目录</a:t>
            </a:r>
          </a:p>
          <a:p>
            <a:pPr>
              <a:buNone/>
            </a:pPr>
            <a:r>
              <a:rPr lang="en-US" altLang="zh-CN" dirty="0" smtClean="0"/>
              <a:t>   windows</a:t>
            </a:r>
            <a:r>
              <a:rPr lang="zh-CN" altLang="en-US" dirty="0" smtClean="0"/>
              <a:t>在命令行删除一个文件夹，是从里面往外面删</a:t>
            </a:r>
          </a:p>
          <a:p>
            <a:pPr>
              <a:buNone/>
            </a:pPr>
            <a:r>
              <a:rPr lang="en-US" altLang="zh-CN" dirty="0" smtClean="0"/>
              <a:t>  del</a:t>
            </a:r>
            <a:r>
              <a:rPr lang="zh-CN" altLang="en-US" dirty="0" smtClean="0"/>
              <a:t>：删除文件</a:t>
            </a:r>
          </a:p>
          <a:p>
            <a:pPr>
              <a:buNone/>
            </a:pPr>
            <a:r>
              <a:rPr lang="en-US" altLang="zh-CN" dirty="0" smtClean="0"/>
              <a:t>  exit</a:t>
            </a:r>
            <a:r>
              <a:rPr lang="zh-CN" altLang="en-US" dirty="0" smtClean="0"/>
              <a:t>退出命令行参数</a:t>
            </a:r>
          </a:p>
          <a:p>
            <a:pPr>
              <a:buNone/>
            </a:pPr>
            <a:r>
              <a:rPr lang="zh-CN" altLang="en-US" dirty="0" smtClean="0"/>
              <a:t>  超级强大的命令：</a:t>
            </a:r>
            <a:r>
              <a:rPr lang="en-US" altLang="zh-CN" dirty="0" smtClean="0"/>
              <a:t>help</a:t>
            </a:r>
            <a:endParaRPr lang="zh-CN" altLang="en-US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在工作过程中，都会使用集成开发工具来写程序，因此，我们也要尽快熟悉常用的集成开发工具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解释工作空间（</a:t>
            </a:r>
            <a:r>
              <a:rPr lang="en-US" altLang="zh-CN" dirty="0" smtClean="0"/>
              <a:t>work space</a:t>
            </a:r>
            <a:r>
              <a:rPr lang="zh-CN" altLang="en-US" dirty="0" smtClean="0"/>
              <a:t>）、透视图（</a:t>
            </a:r>
            <a:r>
              <a:rPr lang="en-US" altLang="zh-CN" dirty="0" smtClean="0"/>
              <a:t>perspective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（工程）的概念。</a:t>
            </a:r>
            <a:endParaRPr lang="en-US" altLang="zh-CN" dirty="0" smtClean="0"/>
          </a:p>
          <a:p>
            <a:r>
              <a:rPr lang="zh-CN" altLang="en-US" dirty="0" smtClean="0"/>
              <a:t>工作空间就是使用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编程时，文件存储的一个目录，下面可以有多个工程。</a:t>
            </a:r>
            <a:endParaRPr lang="en-US" altLang="zh-CN" dirty="0" smtClean="0"/>
          </a:p>
          <a:p>
            <a:r>
              <a:rPr lang="zh-CN" altLang="en-US" dirty="0" smtClean="0"/>
              <a:t>透视图是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中的一个概念，不同的透视图将展示一种当前主题下便捷的视图布局。</a:t>
            </a:r>
            <a:endParaRPr lang="en-US" altLang="zh-CN" dirty="0" smtClean="0"/>
          </a:p>
          <a:p>
            <a:r>
              <a:rPr lang="en-US" altLang="zh-CN" dirty="0" smtClean="0"/>
              <a:t>Project</a:t>
            </a:r>
            <a:r>
              <a:rPr lang="zh-CN" altLang="en-US" dirty="0" smtClean="0"/>
              <a:t>是组织源文件的一个概念。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这张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要结合下一个知识点一起学习，即第一个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  <a:pPr/>
              <a:t>2015/3/2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  <a:pPr/>
              <a:t>2015/3/2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42910" y="2928934"/>
            <a:ext cx="7772400" cy="1500198"/>
          </a:xfrm>
        </p:spPr>
        <p:txBody>
          <a:bodyPr>
            <a:normAutofit/>
          </a:bodyPr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3200" dirty="0" smtClean="0"/>
              <a:t>环境搭建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开发工具包</a:t>
            </a:r>
            <a:r>
              <a:rPr lang="en-US" altLang="zh-CN" sz="2800" dirty="0" smtClean="0"/>
              <a:t>JDK</a:t>
            </a:r>
            <a:r>
              <a:rPr lang="zh-CN" altLang="en-US" sz="2800" dirty="0" smtClean="0"/>
              <a:t>的安装与配置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集成开发工具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的安装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环境搭建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8662" y="1500174"/>
            <a:ext cx="3214710" cy="2286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JavaSE</a:t>
            </a:r>
            <a:r>
              <a:rPr lang="zh-CN" altLang="en-US" dirty="0" smtClean="0">
                <a:solidFill>
                  <a:schemeClr val="tx1"/>
                </a:solidFill>
              </a:rPr>
              <a:t>开发工具包：</a:t>
            </a:r>
            <a:r>
              <a:rPr lang="en-US" altLang="zh-CN" dirty="0" smtClean="0">
                <a:solidFill>
                  <a:schemeClr val="tx1"/>
                </a:solidFill>
              </a:rPr>
              <a:t>JDK7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官方下载：</a:t>
            </a:r>
            <a:r>
              <a:rPr lang="en-US" altLang="zh-CN" dirty="0" smtClean="0">
                <a:solidFill>
                  <a:schemeClr val="tx1"/>
                </a:solidFill>
              </a:rPr>
              <a:t>http://www.oracle.com/technetwork/java/javase/downloads/index.html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直接默认安装即可。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6314" y="1500174"/>
            <a:ext cx="3214710" cy="2286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集成开发环境：</a:t>
            </a:r>
            <a:r>
              <a:rPr lang="en-US" altLang="zh-CN" dirty="0" smtClean="0">
                <a:solidFill>
                  <a:schemeClr val="tx1"/>
                </a:solidFill>
              </a:rPr>
              <a:t>Eclipse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官方下载：</a:t>
            </a:r>
            <a:r>
              <a:rPr lang="en-US" altLang="zh-CN" dirty="0" smtClean="0">
                <a:solidFill>
                  <a:schemeClr val="tx1"/>
                </a:solidFill>
              </a:rPr>
              <a:t>http://www.eclipse.org/downloads/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直接解压即可使用。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4286256"/>
            <a:ext cx="7000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目前，有的</a:t>
            </a:r>
            <a:r>
              <a:rPr lang="en-US" altLang="zh-CN" sz="2400" b="1" dirty="0" smtClean="0"/>
              <a:t>Eclipse</a:t>
            </a:r>
            <a:r>
              <a:rPr lang="zh-CN" altLang="en-US" sz="2400" b="1" dirty="0" smtClean="0"/>
              <a:t>版本中集成了</a:t>
            </a:r>
            <a:r>
              <a:rPr lang="en-US" altLang="zh-CN" sz="2400" b="1" dirty="0" smtClean="0"/>
              <a:t>JDK</a:t>
            </a:r>
            <a:r>
              <a:rPr lang="zh-CN" altLang="en-US" sz="2400" b="1" dirty="0" smtClean="0"/>
              <a:t>，可以只下载</a:t>
            </a:r>
            <a:r>
              <a:rPr lang="en-US" altLang="zh-CN" sz="2400" b="1" dirty="0" smtClean="0"/>
              <a:t>Eclipse</a:t>
            </a:r>
            <a:r>
              <a:rPr lang="zh-CN" altLang="en-US" sz="2400" b="1" dirty="0" smtClean="0"/>
              <a:t>即可。</a:t>
            </a:r>
            <a:endParaRPr lang="en-US" altLang="zh-CN" sz="24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54006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600" dirty="0" smtClean="0"/>
              <a:t>JDK</a:t>
            </a:r>
            <a:r>
              <a:rPr lang="zh-CN" altLang="en-US" sz="2600" dirty="0" smtClean="0"/>
              <a:t>简介</a:t>
            </a:r>
            <a:endParaRPr lang="en-US" altLang="zh-CN" sz="2600" dirty="0" smtClean="0"/>
          </a:p>
          <a:p>
            <a:pPr lvl="1"/>
            <a:r>
              <a:rPr lang="en-US" altLang="zh-CN" dirty="0" smtClean="0"/>
              <a:t>JDK(</a:t>
            </a:r>
            <a:r>
              <a:rPr lang="en-US" altLang="zh-CN" dirty="0" smtClean="0"/>
              <a:t>Java </a:t>
            </a:r>
            <a:r>
              <a:rPr lang="en-US" altLang="zh-CN" dirty="0" smtClean="0"/>
              <a:t>Development Kit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：给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开发人员使用的工具包，包括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的开发工具，也包括</a:t>
            </a:r>
            <a:r>
              <a:rPr lang="en-US" altLang="zh-CN" dirty="0" smtClean="0"/>
              <a:t>JRE</a:t>
            </a:r>
            <a:r>
              <a:rPr lang="zh-CN" altLang="en-US" dirty="0" smtClean="0"/>
              <a:t>。其中开发工具中包括编译工具（</a:t>
            </a:r>
            <a:r>
              <a:rPr lang="en-US" altLang="zh-CN" dirty="0" smtClean="0"/>
              <a:t>javac.exe</a:t>
            </a:r>
            <a:r>
              <a:rPr lang="zh-CN" altLang="en-US" dirty="0" smtClean="0"/>
              <a:t>）、运行工具</a:t>
            </a:r>
            <a:r>
              <a:rPr lang="en-US" altLang="zh-CN" dirty="0" smtClean="0"/>
              <a:t>(java.exe)</a:t>
            </a:r>
            <a:r>
              <a:rPr lang="zh-CN" altLang="en-US" dirty="0" smtClean="0"/>
              <a:t>、打包工具（</a:t>
            </a:r>
            <a:r>
              <a:rPr lang="en-US" altLang="zh-CN" dirty="0" smtClean="0"/>
              <a:t>jar.exe</a:t>
            </a:r>
            <a:r>
              <a:rPr lang="zh-CN" altLang="en-US" dirty="0" smtClean="0"/>
              <a:t>）等。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JRE </a:t>
            </a:r>
            <a:r>
              <a:rPr lang="en-US" altLang="zh-CN" dirty="0" smtClean="0"/>
              <a:t>(</a:t>
            </a:r>
            <a:r>
              <a:rPr lang="en-US" altLang="zh-CN" dirty="0" smtClean="0"/>
              <a:t>Java Runtime </a:t>
            </a:r>
            <a:r>
              <a:rPr lang="en-US" altLang="zh-CN" dirty="0" err="1" smtClean="0"/>
              <a:t>Enviroment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的运行环境，包括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虚拟机和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程序运行所需的核心类库。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两者之间的关系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JDK=JRE+</a:t>
            </a:r>
            <a:r>
              <a:rPr lang="zh-CN" altLang="en-US" dirty="0" smtClean="0"/>
              <a:t>开发工具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JRE=JVM+</a:t>
            </a:r>
            <a:r>
              <a:rPr lang="zh-CN" altLang="en-US" dirty="0" smtClean="0"/>
              <a:t>核心类库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的配置（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JAVA_HOME</a:t>
            </a:r>
            <a:r>
              <a:rPr lang="zh-CN" altLang="en-US" dirty="0" smtClean="0"/>
              <a:t>及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2564904"/>
            <a:ext cx="7344816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JAVA_HOME= C:\ProgramFiles\Java\jdk1.7.0_02</a:t>
            </a:r>
          </a:p>
          <a:p>
            <a:r>
              <a:rPr lang="en-US" altLang="zh-CN" sz="2400" dirty="0" smtClean="0">
                <a:latin typeface="+mn-ea"/>
              </a:rPr>
              <a:t> </a:t>
            </a:r>
          </a:p>
          <a:p>
            <a:r>
              <a:rPr lang="en-US" altLang="zh-CN" sz="2400" dirty="0" smtClean="0">
                <a:latin typeface="+mn-ea"/>
              </a:rPr>
              <a:t>path=C:\Program Files\Java\jdk1.7.0_02\bin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使用命令行编译运行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4797152"/>
            <a:ext cx="8229600" cy="134649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使用命令行编译运行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javac</a:t>
            </a:r>
            <a:r>
              <a:rPr lang="en-US" altLang="zh-CN" dirty="0" smtClean="0"/>
              <a:t>  Test.java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 Test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11560" y="1556792"/>
            <a:ext cx="8229600" cy="2736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Tx/>
              <a:buBlip>
                <a:blip r:embed="rId2"/>
              </a:buBlip>
              <a:tabLst/>
              <a:defRPr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在记事本中编写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Java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类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rgbClr val="92D050"/>
              </a:buClr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public class Test{</a:t>
            </a:r>
          </a:p>
          <a:p>
            <a:pPr marL="342900" lvl="0" indent="-342900">
              <a:spcBef>
                <a:spcPct val="20000"/>
              </a:spcBef>
              <a:buClr>
                <a:srgbClr val="92D050"/>
              </a:buClr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public static void main(String[] 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args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){</a:t>
            </a:r>
          </a:p>
          <a:p>
            <a:pPr marL="342900" lvl="0" indent="-342900">
              <a:spcBef>
                <a:spcPct val="20000"/>
              </a:spcBef>
              <a:buClr>
                <a:srgbClr val="92D050"/>
              </a:buClr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System.out.println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("Test");</a:t>
            </a:r>
          </a:p>
          <a:p>
            <a:pPr marL="342900" lvl="0" indent="-342900">
              <a:spcBef>
                <a:spcPct val="20000"/>
              </a:spcBef>
              <a:buClr>
                <a:srgbClr val="92D050"/>
              </a:buClr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92D050"/>
              </a:buClr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}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创建工作空间，即</a:t>
            </a:r>
            <a:r>
              <a:rPr lang="en-US" altLang="zh-CN" dirty="0" smtClean="0"/>
              <a:t>work space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选择适合的 </a:t>
            </a:r>
            <a:r>
              <a:rPr lang="en-US" altLang="zh-CN" dirty="0" smtClean="0"/>
              <a:t>Perspective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Java Perspective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创建</a:t>
            </a:r>
            <a:r>
              <a:rPr lang="en-US" altLang="zh-CN" dirty="0" smtClean="0"/>
              <a:t>Java Project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目录下创建 </a:t>
            </a:r>
            <a:r>
              <a:rPr lang="en-US" altLang="zh-CN" dirty="0" smtClean="0"/>
              <a:t>Java  Class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运行有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类，在</a:t>
            </a:r>
            <a:r>
              <a:rPr lang="en-US" altLang="zh-CN" dirty="0" smtClean="0"/>
              <a:t>Console</a:t>
            </a:r>
            <a:r>
              <a:rPr lang="zh-CN" altLang="en-US" dirty="0" smtClean="0"/>
              <a:t>视图中查看结果。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778</Words>
  <Application>Microsoft Office PowerPoint</Application>
  <PresentationFormat>全屏显示(4:3)</PresentationFormat>
  <Paragraphs>98</Paragraphs>
  <Slides>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 环境搭建</vt:lpstr>
      <vt:lpstr>目录</vt:lpstr>
      <vt:lpstr>环境搭建</vt:lpstr>
      <vt:lpstr>JDK简介</vt:lpstr>
      <vt:lpstr>JDK配置</vt:lpstr>
      <vt:lpstr>使用命令行编译运行Java类</vt:lpstr>
      <vt:lpstr>使用Eclipse开发Java工程</vt:lpstr>
      <vt:lpstr>幻灯片 8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wxh</cp:lastModifiedBy>
  <cp:revision>148</cp:revision>
  <dcterms:created xsi:type="dcterms:W3CDTF">2009-09-29T02:37:27Z</dcterms:created>
  <dcterms:modified xsi:type="dcterms:W3CDTF">2015-03-02T03:58:47Z</dcterms:modified>
</cp:coreProperties>
</file>