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1" autoAdjust="0"/>
  </p:normalViewPr>
  <p:slideViewPr>
    <p:cSldViewPr>
      <p:cViewPr varScale="1">
        <p:scale>
          <a:sx n="56" d="100"/>
          <a:sy n="5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语言是面向对象的语言，所以一个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应用都是由若干个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类组成。</a:t>
            </a:r>
            <a:endParaRPr lang="en-US" altLang="zh-CN" dirty="0" smtClean="0"/>
          </a:p>
          <a:p>
            <a:r>
              <a:rPr lang="zh-CN" altLang="en-US" dirty="0" smtClean="0"/>
              <a:t>准备好开发运行环境后，先让我们编写一个</a:t>
            </a:r>
            <a:r>
              <a:rPr lang="en-US" altLang="zh-CN" dirty="0" smtClean="0"/>
              <a:t>Java</a:t>
            </a:r>
            <a:r>
              <a:rPr lang="zh-CN" altLang="en-US" smtClean="0"/>
              <a:t>类，熟悉编译运行过程。</a:t>
            </a:r>
            <a:endParaRPr lang="en-US" altLang="zh-CN" dirty="0" smtClean="0"/>
          </a:p>
          <a:p>
            <a:r>
              <a:rPr lang="zh-CN" altLang="en-US" dirty="0" smtClean="0"/>
              <a:t>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类，能够编译运行，分别使用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命令符编译运行以及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编译运行两种方式。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可以先用命令行编译运行一个类，让学员理解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的作用，之后都使用</a:t>
            </a:r>
            <a:r>
              <a:rPr lang="en-US" altLang="zh-CN" smtClean="0"/>
              <a:t>Eclipse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熟练使用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，提醒学员其中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等概念后续学习。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11560" y="3356992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dirty="0" smtClean="0"/>
              <a:t>第一个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628800"/>
            <a:ext cx="8229600" cy="439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HelloWorld.java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HelloWorld.java </a:t>
            </a:r>
            <a:r>
              <a:rPr lang="zh-CN" altLang="en-US" dirty="0" smtClean="0"/>
              <a:t>进行编译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使用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进行运行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348880"/>
            <a:ext cx="6336704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 public class </a:t>
            </a:r>
            <a:r>
              <a:rPr lang="en-US" altLang="zh-CN" sz="2400" dirty="0" err="1" smtClean="0"/>
              <a:t>HelloWorld</a:t>
            </a: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    public static void main(String[]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){</a:t>
            </a:r>
          </a:p>
          <a:p>
            <a:pPr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(“hello world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");   </a:t>
            </a:r>
          </a:p>
          <a:p>
            <a:pPr>
              <a:buNone/>
            </a:pPr>
            <a:r>
              <a:rPr lang="en-US" altLang="zh-CN" sz="2400" dirty="0" smtClean="0"/>
              <a:t>    }</a:t>
            </a:r>
          </a:p>
          <a:p>
            <a:pPr>
              <a:buNone/>
            </a:pPr>
            <a:r>
              <a:rPr lang="en-US" altLang="zh-CN" sz="2400" dirty="0" smtClean="0"/>
              <a:t>  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HelloWorld.java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创建、编译、运行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程序运行都从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方法开始运行，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方法必须遵守规范：</a:t>
            </a:r>
            <a:r>
              <a:rPr lang="en-US" altLang="zh-CN" dirty="0" smtClean="0"/>
              <a:t>static void main</a:t>
            </a:r>
            <a:r>
              <a:rPr lang="zh-CN" altLang="en-US" dirty="0" smtClean="0"/>
              <a:t>，参数必须是</a:t>
            </a:r>
            <a:r>
              <a:rPr lang="en-US" altLang="zh-CN" dirty="0" smtClean="0"/>
              <a:t>String[]</a:t>
            </a:r>
            <a:r>
              <a:rPr lang="zh-CN" altLang="en-US" dirty="0" smtClean="0"/>
              <a:t>，否则运行时出现 “没有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方法”错误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08920"/>
            <a:ext cx="6336704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 public class </a:t>
            </a:r>
            <a:r>
              <a:rPr lang="en-US" altLang="zh-CN" sz="2400" dirty="0" err="1" smtClean="0"/>
              <a:t>HelloWorld</a:t>
            </a: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    public static void main(String[]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){</a:t>
            </a:r>
          </a:p>
          <a:p>
            <a:pPr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(“hello world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");   </a:t>
            </a:r>
          </a:p>
          <a:p>
            <a:pPr>
              <a:buNone/>
            </a:pPr>
            <a:r>
              <a:rPr lang="en-US" altLang="zh-CN" sz="2400" dirty="0" smtClean="0"/>
              <a:t>    }</a:t>
            </a:r>
          </a:p>
          <a:p>
            <a:pPr>
              <a:buNone/>
            </a:pPr>
            <a:r>
              <a:rPr lang="en-US" altLang="zh-CN" sz="2400" dirty="0" smtClean="0"/>
              <a:t>  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的源文件均为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文件中可以有多个类，但是通常建议为一个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.java</a:t>
            </a:r>
            <a:r>
              <a:rPr lang="zh-CN" altLang="en-US" dirty="0" smtClean="0"/>
              <a:t>文件名必须与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类名同名，如果类不是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，文件名可以不与类同名，但是不建议如此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类如果需要运行，必须有符合规范的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方法，即</a:t>
            </a:r>
            <a:r>
              <a:rPr lang="en-US" altLang="zh-CN" dirty="0" smtClean="0"/>
              <a:t>public stati</a:t>
            </a:r>
            <a:r>
              <a:rPr lang="en-US" altLang="zh-CN" dirty="0" smtClean="0"/>
              <a:t>c void</a:t>
            </a:r>
            <a:r>
              <a:rPr lang="zh-CN" altLang="en-US" dirty="0" smtClean="0"/>
              <a:t>修饰的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方法，参数为</a:t>
            </a:r>
            <a:r>
              <a:rPr lang="en-US" altLang="zh-CN" dirty="0" smtClean="0"/>
              <a:t>String[]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312</Words>
  <Application>Microsoft Office PowerPoint</Application>
  <PresentationFormat>全屏显示(4:3)</PresentationFormat>
  <Paragraphs>45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第一个Java类 </vt:lpstr>
      <vt:lpstr>第一个Java类</vt:lpstr>
      <vt:lpstr>第一个Java类</vt:lpstr>
      <vt:lpstr>总结</vt:lpstr>
      <vt:lpstr>幻灯片 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119</cp:revision>
  <dcterms:created xsi:type="dcterms:W3CDTF">2009-09-29T02:37:27Z</dcterms:created>
  <dcterms:modified xsi:type="dcterms:W3CDTF">2015-03-02T06:26:14Z</dcterms:modified>
</cp:coreProperties>
</file>