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4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24" autoAdjust="0"/>
  </p:normalViewPr>
  <p:slideViewPr>
    <p:cSldViewPr>
      <p:cViewPr varScale="1">
        <p:scale>
          <a:sx n="57" d="100"/>
          <a:sy n="5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2014/12/27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2014/12/27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aseline="0" dirty="0" smtClean="0"/>
              <a:t>到目前为止，我们学习了一个类的结构，熟悉了类、属性、方法、构造方法的声明及使用，接下来我们逐步学习一些通用的基本知识，包括基本语法，权限访问，数据类型。在编写程序的时候，肯定要涉及到对数据进行运算，本章将学习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中的运算符，也叫操作符，英文是</a:t>
            </a:r>
            <a:r>
              <a:rPr lang="en-US" altLang="zh-CN" baseline="0" dirty="0" smtClean="0"/>
              <a:t>operator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3100" dirty="0" smtClean="0"/>
              <a:t>运算</a:t>
            </a:r>
            <a:r>
              <a:rPr lang="zh-CN" altLang="en-US" sz="2800" dirty="0" smtClean="0"/>
              <a:t>符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052736"/>
            <a:ext cx="8229600" cy="50909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按照功能分，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中的运算符可以分为四类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r>
              <a:rPr lang="zh-CN" altLang="en-US" dirty="0" smtClean="0"/>
              <a:t>除了</a:t>
            </a:r>
            <a:r>
              <a:rPr lang="en-US" altLang="zh-CN" dirty="0" smtClean="0"/>
              <a:t>== </a:t>
            </a:r>
            <a:r>
              <a:rPr lang="zh-CN" altLang="en-US" dirty="0" smtClean="0"/>
              <a:t>及 </a:t>
            </a:r>
            <a:r>
              <a:rPr lang="en-US" altLang="zh-CN" dirty="0" smtClean="0"/>
              <a:t>!=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</a:t>
            </a:r>
            <a:r>
              <a:rPr lang="zh-CN" altLang="en-US" dirty="0" smtClean="0"/>
              <a:t>外</a:t>
            </a:r>
            <a:r>
              <a:rPr lang="zh-CN" altLang="en-US" dirty="0" smtClean="0"/>
              <a:t>，其他运算符都是针对基本数据类型进行运算，</a:t>
            </a:r>
            <a:r>
              <a:rPr lang="en-US" altLang="zh-CN" dirty="0" smtClean="0"/>
              <a:t>==</a:t>
            </a:r>
            <a:r>
              <a:rPr lang="zh-CN" altLang="en-US" dirty="0" smtClean="0"/>
              <a:t>及</a:t>
            </a:r>
            <a:r>
              <a:rPr lang="en-US" altLang="zh-CN" dirty="0" smtClean="0"/>
              <a:t>!=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对基本数据类型及引用类型进行</a:t>
            </a:r>
            <a:r>
              <a:rPr lang="zh-CN" altLang="en-US" dirty="0" smtClean="0"/>
              <a:t>运算，</a:t>
            </a:r>
            <a:r>
              <a:rPr lang="en-US" altLang="zh-CN" dirty="0" smtClean="0"/>
              <a:t>+</a:t>
            </a:r>
            <a:r>
              <a:rPr lang="zh-CN" altLang="en-US" smtClean="0"/>
              <a:t>还可以对字符串进行连接操作</a:t>
            </a:r>
            <a:endParaRPr lang="en-US" altLang="zh-CN" dirty="0" smtClean="0"/>
          </a:p>
          <a:p>
            <a:r>
              <a:rPr lang="zh-CN" altLang="en-US" dirty="0" smtClean="0"/>
              <a:t>重点：</a:t>
            </a:r>
            <a:r>
              <a:rPr lang="en-US" altLang="zh-CN" dirty="0" smtClean="0"/>
              <a:t>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--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||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154</Words>
  <Application>Microsoft Office PowerPoint</Application>
  <PresentationFormat>全屏显示(4:3)</PresentationFormat>
  <Paragraphs>12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 运算符 </vt:lpstr>
      <vt:lpstr>Java中的运算符</vt:lpstr>
      <vt:lpstr>幻灯片 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150</cp:revision>
  <dcterms:created xsi:type="dcterms:W3CDTF">2009-09-29T02:37:27Z</dcterms:created>
  <dcterms:modified xsi:type="dcterms:W3CDTF">2014-12-27T07:36:58Z</dcterms:modified>
</cp:coreProperties>
</file>