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4" r:id="rId3"/>
    <p:sldId id="262" r:id="rId4"/>
    <p:sldId id="260" r:id="rId5"/>
    <p:sldId id="25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224" autoAdjust="0"/>
  </p:normalViewPr>
  <p:slideViewPr>
    <p:cSldViewPr>
      <p:cViewPr varScale="1">
        <p:scale>
          <a:sx n="66" d="100"/>
          <a:sy n="66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算术运算符是较为常用的运算符，除了</a:t>
            </a:r>
            <a:r>
              <a:rPr lang="en-US" altLang="zh-CN" dirty="0" smtClean="0"/>
              <a:t>+</a:t>
            </a:r>
            <a:r>
              <a:rPr lang="zh-CN" altLang="en-US" dirty="0" smtClean="0"/>
              <a:t>以外，其他的算术运算符都是对基本数据类型进行数学运算。</a:t>
            </a:r>
            <a:r>
              <a:rPr lang="en-US" altLang="zh-CN" dirty="0" smtClean="0"/>
              <a:t>+</a:t>
            </a:r>
            <a:r>
              <a:rPr lang="zh-CN" altLang="en-US" dirty="0" smtClean="0"/>
              <a:t>还可以对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连接。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+   </a:t>
            </a:r>
            <a:r>
              <a:rPr lang="zh-CN" altLang="en-US" dirty="0" smtClean="0"/>
              <a:t>当两边都是数的时候，他的作用就是数学中的加</a:t>
            </a:r>
            <a:endParaRPr lang="en-US" altLang="zh-CN" dirty="0" smtClean="0"/>
          </a:p>
          <a:p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当两边不全为数的时候就作为连字符使用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++</a:t>
            </a:r>
            <a:r>
              <a:rPr lang="en-US" altLang="zh-CN" baseline="0" dirty="0" err="1" smtClean="0"/>
              <a:t>i</a:t>
            </a:r>
            <a:r>
              <a:rPr lang="en-US" altLang="zh-CN" baseline="0" dirty="0" smtClean="0"/>
              <a:t>;(</a:t>
            </a:r>
            <a:r>
              <a:rPr lang="zh-CN" altLang="en-US" baseline="0" dirty="0" smtClean="0"/>
              <a:t>先自加，后使用</a:t>
            </a:r>
            <a:r>
              <a:rPr lang="en-US" altLang="zh-CN" baseline="0" dirty="0" smtClean="0"/>
              <a:t>)</a:t>
            </a:r>
          </a:p>
          <a:p>
            <a:r>
              <a:rPr lang="en-US" altLang="zh-CN" baseline="0" dirty="0" err="1" smtClean="0"/>
              <a:t>i</a:t>
            </a:r>
            <a:r>
              <a:rPr lang="en-US" altLang="zh-CN" baseline="0" dirty="0" smtClean="0"/>
              <a:t>++;</a:t>
            </a:r>
            <a:r>
              <a:rPr lang="zh-CN" altLang="en-US" baseline="0" dirty="0" smtClean="0"/>
              <a:t>（先使用，后自加）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++</a:t>
            </a:r>
            <a:r>
              <a:rPr lang="en-US" altLang="zh-CN" baseline="0" dirty="0" smtClean="0"/>
              <a:t>  --</a:t>
            </a:r>
            <a:r>
              <a:rPr lang="zh-CN" altLang="en-US" baseline="0" dirty="0" smtClean="0"/>
              <a:t>是重点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42910" y="2928934"/>
            <a:ext cx="7772400" cy="1500198"/>
          </a:xfrm>
        </p:spPr>
        <p:txBody>
          <a:bodyPr>
            <a:normAutofit fontScale="90000"/>
          </a:bodyPr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3100" dirty="0" smtClean="0"/>
              <a:t>算术运算</a:t>
            </a:r>
            <a:r>
              <a:rPr lang="zh-CN" altLang="en-US" sz="2800" dirty="0" smtClean="0"/>
              <a:t>符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052736"/>
            <a:ext cx="8229600" cy="509090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算术运算符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单目：</a:t>
            </a:r>
            <a:r>
              <a:rPr lang="en-US" altLang="zh-CN" dirty="0" smtClean="0"/>
              <a:t>+</a:t>
            </a:r>
            <a:r>
              <a:rPr lang="zh-CN" altLang="en-US" dirty="0" smtClean="0"/>
              <a:t>（取正）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（取负） 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（自增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- -</a:t>
            </a:r>
            <a:r>
              <a:rPr lang="zh-CN" altLang="en-US" dirty="0" smtClean="0"/>
              <a:t>（自减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双目：</a:t>
            </a:r>
            <a:r>
              <a:rPr lang="en-US" altLang="zh-CN" dirty="0" smtClean="0"/>
              <a:t>+ - * / %</a:t>
            </a:r>
            <a:r>
              <a:rPr lang="zh-CN" altLang="en-US" dirty="0" smtClean="0"/>
              <a:t>（取余）（</a:t>
            </a:r>
            <a:r>
              <a:rPr lang="en-US" altLang="zh-CN" b="1" dirty="0" smtClean="0">
                <a:solidFill>
                  <a:srgbClr val="C00000"/>
                </a:solidFill>
              </a:rPr>
              <a:t>+</a:t>
            </a:r>
            <a:r>
              <a:rPr lang="zh-CN" altLang="en-US" b="1" dirty="0" smtClean="0">
                <a:solidFill>
                  <a:srgbClr val="C00000"/>
                </a:solidFill>
              </a:rPr>
              <a:t>还可以连接字符串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三目：</a:t>
            </a:r>
            <a:r>
              <a:rPr lang="en-US" altLang="zh-CN" dirty="0" smtClean="0"/>
              <a:t>a&gt;</a:t>
            </a:r>
            <a:r>
              <a:rPr lang="en-US" altLang="zh-CN" dirty="0" err="1" smtClean="0"/>
              <a:t>b?true:false</a:t>
            </a:r>
            <a:r>
              <a:rPr lang="en-US" altLang="zh-CN" dirty="0" smtClean="0"/>
              <a:t> </a:t>
            </a:r>
          </a:p>
          <a:p>
            <a:pPr lvl="2"/>
            <a:r>
              <a:rPr lang="zh-CN" altLang="en-US" dirty="0" smtClean="0"/>
              <a:t>说明：当</a:t>
            </a:r>
            <a:r>
              <a:rPr lang="en-US" altLang="zh-CN" dirty="0" smtClean="0"/>
              <a:t>a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的时候，为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（也就是冒号之前的值），否则为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；这整个运算符包括一个关系运算符（可以是“</a:t>
            </a:r>
            <a:r>
              <a:rPr lang="en-US" altLang="zh-CN" dirty="0" smtClean="0"/>
              <a:t>&gt;”"&lt;""!="</a:t>
            </a:r>
            <a:r>
              <a:rPr lang="zh-CN" altLang="en-US" dirty="0" smtClean="0"/>
              <a:t>等等），一个“？”，一个“：”，冒号前后需要有两个表达式或者是值或者是对象。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124744"/>
            <a:ext cx="8229600" cy="50189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举例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a=2,b=3;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c;</a:t>
            </a:r>
          </a:p>
          <a:p>
            <a:pPr>
              <a:buNone/>
            </a:pPr>
            <a:r>
              <a:rPr lang="en-US" altLang="zh-CN" dirty="0" smtClean="0"/>
              <a:t>    c=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  c=a-b;  c=a/b;  c=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  a&gt;</a:t>
            </a:r>
            <a:r>
              <a:rPr lang="en-US" altLang="zh-CN" dirty="0" err="1" smtClean="0"/>
              <a:t>b?a:b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d=6;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c,e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  c=d--;   c=--d;</a:t>
            </a:r>
          </a:p>
          <a:p>
            <a:pPr>
              <a:buNone/>
            </a:pPr>
            <a:r>
              <a:rPr lang="en-US" altLang="zh-CN" dirty="0" smtClean="0"/>
              <a:t>    e=d++;   e=++d;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1</a:t>
            </a:r>
            <a:r>
              <a:rPr lang="zh-CN" altLang="en-US" dirty="0" smtClean="0"/>
              <a:t>、单目运算中的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--</a:t>
            </a:r>
            <a:r>
              <a:rPr lang="zh-CN" altLang="en-US" dirty="0" smtClean="0"/>
              <a:t>的取值顺序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2</a:t>
            </a:r>
            <a:r>
              <a:rPr lang="zh-CN" altLang="en-US" dirty="0" smtClean="0"/>
              <a:t>、基本运算符要掌握，尤其是</a:t>
            </a:r>
            <a:r>
              <a:rPr lang="en-US" altLang="zh-CN" dirty="0" smtClean="0"/>
              <a:t>/</a:t>
            </a:r>
            <a:r>
              <a:rPr lang="zh-CN" altLang="en-US" smtClean="0"/>
              <a:t>和</a:t>
            </a:r>
            <a:r>
              <a:rPr lang="en-US" altLang="zh-CN" smtClean="0"/>
              <a:t>%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3</a:t>
            </a:r>
            <a:r>
              <a:rPr lang="zh-CN" altLang="en-US" dirty="0" smtClean="0"/>
              <a:t>、要掌握三目运算符的逻辑过程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287</Words>
  <Application>Microsoft Office PowerPoint</Application>
  <PresentationFormat>全屏显示(4:3)</PresentationFormat>
  <Paragraphs>34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 算术运算符 </vt:lpstr>
      <vt:lpstr>算术运算符</vt:lpstr>
      <vt:lpstr>举例</vt:lpstr>
      <vt:lpstr>总结</vt:lpstr>
      <vt:lpstr>幻灯片 5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wxh</cp:lastModifiedBy>
  <cp:revision>152</cp:revision>
  <dcterms:created xsi:type="dcterms:W3CDTF">2009-09-29T02:37:27Z</dcterms:created>
  <dcterms:modified xsi:type="dcterms:W3CDTF">2015-03-17T00:48:54Z</dcterms:modified>
</cp:coreProperties>
</file>