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1028" autoAdjust="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0846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除了算术运算符外，还有一种运算符是</a:t>
            </a:r>
            <a:r>
              <a:rPr lang="zh-CN" altLang="en-US" baseline="0" dirty="0" smtClean="0"/>
              <a:t> 位运算符。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位运算符是对二进制的数进行运算。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重点是理解三种移位运算符，能比较高效地进行乘以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次方或者除以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</a:t>
            </a:r>
            <a:r>
              <a:rPr lang="zh-CN" altLang="en-US" baseline="0" smtClean="0"/>
              <a:t>次方的</a:t>
            </a:r>
            <a:r>
              <a:rPr lang="zh-CN" altLang="en-US" baseline="0" dirty="0" smtClean="0"/>
              <a:t>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   &amp;</a:t>
            </a:r>
            <a:r>
              <a:rPr lang="zh-CN" altLang="en-US" dirty="0" smtClean="0"/>
              <a:t>：双目运算符，运算时均把运算数转换为二进制再做比较，规则：当相同的位上均为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，否则结 果为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1010&amp;1101</a:t>
            </a:r>
            <a:r>
              <a:rPr lang="zh-CN" altLang="en-US" dirty="0" smtClean="0"/>
              <a:t>，转为二进制：</a:t>
            </a:r>
            <a:r>
              <a:rPr lang="en-US" altLang="zh-CN" dirty="0" smtClean="0"/>
              <a:t>10  001001101&amp;1111110010</a:t>
            </a:r>
            <a:r>
              <a:rPr lang="zh-CN" altLang="en-US" dirty="0" smtClean="0"/>
              <a:t>比较结果为：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转为十进制： </a:t>
            </a:r>
            <a:r>
              <a:rPr lang="en-US" altLang="zh-CN" dirty="0" smtClean="0"/>
              <a:t>64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1010&amp;1101=64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altLang="zh-CN" dirty="0" smtClean="0"/>
              <a:t>     | </a:t>
            </a:r>
            <a:r>
              <a:rPr lang="zh-CN" altLang="en-US" dirty="0" smtClean="0"/>
              <a:t>：当两边</a:t>
            </a:r>
            <a:r>
              <a:rPr lang="zh-CN" altLang="en-US" dirty="0" smtClean="0">
                <a:hlinkClick r:id="rId3"/>
              </a:rPr>
              <a:t>操作数</a:t>
            </a:r>
            <a:r>
              <a:rPr lang="zh-CN" altLang="en-US" dirty="0" smtClean="0"/>
              <a:t>的位有一边为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。如</a:t>
            </a:r>
            <a:r>
              <a:rPr lang="en-US" altLang="zh-CN" dirty="0" smtClean="0"/>
              <a:t>1100|1010=1110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~</a:t>
            </a:r>
            <a:r>
              <a:rPr lang="zh-CN" altLang="en-US" dirty="0" smtClean="0"/>
              <a:t>：反码</a:t>
            </a:r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&lt;&lt;:</a:t>
            </a:r>
            <a:r>
              <a:rPr lang="zh-CN" altLang="en-US" dirty="0" smtClean="0"/>
              <a:t>左移，就是往左移两位，使整体左移。左移几位其实就是该数据乘以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的几次方，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可以完成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的幂次运算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&gt;&gt;:</a:t>
            </a:r>
            <a:r>
              <a:rPr lang="zh-CN" altLang="en-US" dirty="0" smtClean="0"/>
              <a:t>右移，就是往右移两位，是整体移动，右移几位其实就是该数据除以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的几次方，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对于高位出现的空位，原来高位是什么，就用什么补这个空位。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&gt;&gt;&gt;:</a:t>
            </a:r>
            <a:r>
              <a:rPr lang="zh-CN" altLang="en-US" dirty="0" smtClean="0"/>
              <a:t>无符号右移，就是数据进行右移时，高位出现了空位，高位出现了什么，空位都用零补。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3600" dirty="0" smtClean="0"/>
              <a:t>位运算符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318728" cy="230425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800" dirty="0" smtClean="0"/>
              <a:t>位运算符</a:t>
            </a:r>
            <a:r>
              <a:rPr lang="en-US" altLang="zh-CN" sz="2800" dirty="0" smtClean="0"/>
              <a:t>: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/>
              <a:t>先转化成二进制再进行运算</a:t>
            </a:r>
            <a:r>
              <a:rPr lang="en-US" altLang="zh-CN" sz="2800" dirty="0" smtClean="0">
                <a:sym typeface="Wingdings" pitchFamily="2" charset="2"/>
              </a:rPr>
              <a:t>)</a:t>
            </a:r>
          </a:p>
          <a:p>
            <a:endParaRPr lang="en-US" altLang="zh-CN" sz="2800" dirty="0" smtClean="0"/>
          </a:p>
          <a:p>
            <a:pPr lvl="1"/>
            <a:r>
              <a:rPr lang="zh-CN" altLang="en-US" dirty="0" smtClean="0"/>
              <a:t>与（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）、非（</a:t>
            </a:r>
            <a:r>
              <a:rPr lang="en-US" altLang="zh-CN" dirty="0" smtClean="0"/>
              <a:t>~</a:t>
            </a:r>
            <a:r>
              <a:rPr lang="zh-CN" altLang="en-US" dirty="0" smtClean="0"/>
              <a:t>）、或（</a:t>
            </a:r>
            <a:r>
              <a:rPr lang="en-US" altLang="zh-CN" dirty="0" smtClean="0"/>
              <a:t>|</a:t>
            </a:r>
            <a:r>
              <a:rPr lang="zh-CN" altLang="en-US" dirty="0" smtClean="0"/>
              <a:t>）、异或（</a:t>
            </a:r>
            <a:r>
              <a:rPr lang="en-US" altLang="zh-CN" dirty="0" smtClean="0"/>
              <a:t>^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移位运算符：</a:t>
            </a:r>
            <a:r>
              <a:rPr lang="en-US" altLang="zh-CN" dirty="0" smtClean="0"/>
              <a:t>&lt;&lt;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  &gt;&gt;</a:t>
            </a:r>
            <a:r>
              <a:rPr lang="zh-CN" altLang="en-US" dirty="0" smtClean="0"/>
              <a:t>（有符号右移）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&gt;&gt;&gt;</a:t>
            </a:r>
            <a:r>
              <a:rPr lang="zh-CN" altLang="en-US" dirty="0" smtClean="0"/>
              <a:t>（无符号右移）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位相当于乘以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，右移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位相当于除以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，比乘除运算效率更高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140968"/>
            <a:ext cx="5472608" cy="1077218"/>
          </a:xfrm>
          <a:prstGeom prst="rect">
            <a:avLst/>
          </a:prstGeom>
          <a:noFill/>
          <a:ln w="635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smtClean="0"/>
              <a:t>  </a:t>
            </a:r>
            <a:r>
              <a:rPr lang="en-US" altLang="zh-CN" sz="3200" smtClean="0"/>
              <a:t>a=8</a:t>
            </a:r>
            <a:r>
              <a:rPr lang="en-US" altLang="zh-CN" sz="3200" dirty="0" smtClean="0"/>
              <a:t>, c;</a:t>
            </a:r>
          </a:p>
          <a:p>
            <a:r>
              <a:rPr lang="en-US" altLang="zh-CN" sz="3200" dirty="0" smtClean="0"/>
              <a:t>c=a&gt;&gt;2;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5085184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原来：         </a:t>
            </a:r>
            <a:r>
              <a:rPr lang="en-US" altLang="zh-CN" dirty="0" smtClean="0"/>
              <a:t>0000  1000</a:t>
            </a:r>
          </a:p>
          <a:p>
            <a:r>
              <a:rPr lang="zh-CN" altLang="en-US" dirty="0" smtClean="0"/>
              <a:t>移动后：     </a:t>
            </a:r>
            <a:r>
              <a:rPr lang="en-US" altLang="zh-CN" dirty="0" smtClean="0"/>
              <a:t>0000  0010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350</Words>
  <Application>Microsoft Office PowerPoint</Application>
  <PresentationFormat>全屏显示(4:3)</PresentationFormat>
  <Paragraphs>23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 位运算符 </vt:lpstr>
      <vt:lpstr>位运算符</vt:lpstr>
      <vt:lpstr>幻灯片 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135</cp:revision>
  <dcterms:created xsi:type="dcterms:W3CDTF">2009-09-29T02:37:27Z</dcterms:created>
  <dcterms:modified xsi:type="dcterms:W3CDTF">2015-03-17T00:58:56Z</dcterms:modified>
</cp:coreProperties>
</file>