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92" autoAdjust="0"/>
  </p:normalViewPr>
  <p:slideViewPr>
    <p:cSldViewPr>
      <p:cViewPr varScale="1">
        <p:scale>
          <a:sx n="47" d="100"/>
          <a:sy n="47" d="100"/>
        </p:scale>
        <p:origin x="-19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在实际开发过程中，我们常常需要进行比较，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中提供了比较运算符。</a:t>
            </a:r>
            <a:endParaRPr lang="en-US" altLang="zh-CN" dirty="0" smtClean="0"/>
          </a:p>
          <a:p>
            <a:r>
              <a:rPr lang="zh-CN" altLang="en-US" dirty="0" smtClean="0"/>
              <a:t>需要注意的是，比较运算符是对基本数据类型的二进制进行比较。</a:t>
            </a:r>
            <a:endParaRPr lang="en-US" altLang="zh-CN" dirty="0" smtClean="0"/>
          </a:p>
          <a:p>
            <a:r>
              <a:rPr lang="zh-CN" altLang="en-US" dirty="0" smtClean="0"/>
              <a:t>另外，在比较运算符中，</a:t>
            </a:r>
            <a:r>
              <a:rPr lang="en-US" altLang="zh-CN" dirty="0" smtClean="0"/>
              <a:t>==   !=</a:t>
            </a:r>
            <a:r>
              <a:rPr lang="zh-CN" altLang="en-US" dirty="0" smtClean="0"/>
              <a:t>不仅可以比较基本数据类型的值，还可以比较引用类型的虚地址。</a:t>
            </a:r>
            <a:endParaRPr lang="en-US" altLang="zh-CN" dirty="0" smtClean="0"/>
          </a:p>
          <a:p>
            <a:r>
              <a:rPr lang="zh-CN" altLang="en-US" dirty="0" smtClean="0"/>
              <a:t>很多初学者容易出错的地方：比较两个字符串的字典顺序，使用</a:t>
            </a:r>
            <a:r>
              <a:rPr lang="en-US" altLang="zh-CN" dirty="0" smtClean="0"/>
              <a:t>&gt;</a:t>
            </a:r>
            <a:r>
              <a:rPr lang="en-US" altLang="zh-CN" baseline="0" dirty="0" smtClean="0"/>
              <a:t>  &lt;</a:t>
            </a:r>
            <a:r>
              <a:rPr lang="zh-CN" altLang="en-US" baseline="0" dirty="0" smtClean="0"/>
              <a:t>比较，这是错误的。因为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是引用类型，不能使用</a:t>
            </a:r>
            <a:r>
              <a:rPr lang="en-US" altLang="zh-CN" baseline="0" dirty="0" smtClean="0"/>
              <a:t>&gt; &lt;</a:t>
            </a:r>
            <a:r>
              <a:rPr lang="zh-CN" altLang="en-US" baseline="0" dirty="0" smtClean="0"/>
              <a:t>比较大小，需要调用</a:t>
            </a:r>
            <a:r>
              <a:rPr lang="en-US" altLang="zh-CN" baseline="0" dirty="0" err="1" smtClean="0"/>
              <a:t>compareTo</a:t>
            </a:r>
            <a:r>
              <a:rPr lang="zh-CN" altLang="en-US" baseline="0" smtClean="0"/>
              <a:t>方法比较。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600" dirty="0" smtClean="0"/>
              <a:t>比较运算符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229171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比较运算符：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 ==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&lt;,&gt;,&lt;=,&gt;=,!=</a:t>
            </a:r>
          </a:p>
          <a:p>
            <a:pPr lvl="1"/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!=</a:t>
            </a:r>
            <a:r>
              <a:rPr lang="zh-CN" altLang="en-US" dirty="0" smtClean="0"/>
              <a:t>比较基本数据类型是比较值，比较引用类型是虚地址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</a:t>
            </a:r>
            <a:r>
              <a:rPr lang="en-US" altLang="zh-CN" dirty="0" smtClean="0"/>
              <a:t>==  !=</a:t>
            </a:r>
            <a:r>
              <a:rPr lang="zh-CN" altLang="en-US" dirty="0" smtClean="0"/>
              <a:t>外，都只能比较基本数据类型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013176"/>
            <a:ext cx="6912768" cy="461665"/>
          </a:xfrm>
          <a:prstGeom prst="rect">
            <a:avLst/>
          </a:prstGeom>
          <a:noFill/>
          <a:ln w="635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注意：比较运算符的返回值为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false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151</Words>
  <Application>Microsoft Office PowerPoint</Application>
  <PresentationFormat>全屏显示(4:3)</PresentationFormat>
  <Paragraphs>13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比较运算符 </vt:lpstr>
      <vt:lpstr>比较运算符</vt:lpstr>
      <vt:lpstr>幻灯片 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150</cp:revision>
  <dcterms:created xsi:type="dcterms:W3CDTF">2009-09-29T02:37:27Z</dcterms:created>
  <dcterms:modified xsi:type="dcterms:W3CDTF">2015-03-03T08:44:04Z</dcterms:modified>
</cp:coreProperties>
</file>