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60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670" autoAdjust="0"/>
  </p:normalViewPr>
  <p:slideViewPr>
    <p:cSldViewPr>
      <p:cViewPr varScale="1">
        <p:scale>
          <a:sx n="50" d="100"/>
          <a:sy n="50" d="100"/>
        </p:scale>
        <p:origin x="-186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264"/>
    </p:cViewPr>
  </p:notesTextViewPr>
  <p:notesViewPr>
    <p:cSldViewPr>
      <p:cViewPr varScale="1">
        <p:scale>
          <a:sx n="83" d="100"/>
          <a:sy n="83" d="100"/>
        </p:scale>
        <p:origin x="-324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9449-5C10-4CB6-B39A-DDEA4D07848F}" type="datetimeFigureOut">
              <a:rPr lang="zh-CN" altLang="en-US" smtClean="0"/>
              <a:pPr/>
              <a:t>2014/12/27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25A9B-2F01-4C19-B471-EF4055D01C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839AE-543A-4EF4-B4FC-ECD979EAA6E4}" type="datetimeFigureOut">
              <a:rPr lang="zh-CN" altLang="en-US" smtClean="0"/>
              <a:pPr/>
              <a:t>2014/12/27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7378F-CF23-4BA3-949F-1F4BFB3CB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在实际编程过程中，我们常常需要对两个逻辑表达式进行运算。</a:t>
            </a:r>
            <a:endParaRPr lang="en-US" altLang="zh-CN" dirty="0" smtClean="0"/>
          </a:p>
          <a:p>
            <a:r>
              <a:rPr lang="zh-CN" altLang="en-US" dirty="0" smtClean="0"/>
              <a:t>例如，判断字符串是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或者“”</a:t>
            </a:r>
            <a:endParaRPr lang="en-US" altLang="zh-CN" dirty="0" smtClean="0"/>
          </a:p>
          <a:p>
            <a:r>
              <a:rPr lang="zh-CN" altLang="en-US" dirty="0" smtClean="0"/>
              <a:t>这时候需要使用逻辑运算符。</a:t>
            </a:r>
            <a:endParaRPr lang="en-US" altLang="zh-CN" dirty="0" smtClean="0"/>
          </a:p>
          <a:p>
            <a:r>
              <a:rPr lang="zh-CN" altLang="en-US" dirty="0" smtClean="0"/>
              <a:t>值得注意的是，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中的逻辑指的是</a:t>
            </a:r>
            <a:r>
              <a:rPr lang="en-US" altLang="zh-CN" dirty="0" err="1" smtClean="0"/>
              <a:t>boolean</a:t>
            </a:r>
            <a:r>
              <a:rPr lang="en-US" altLang="zh-CN" baseline="0" dirty="0" smtClean="0"/>
              <a:t> ,</a:t>
            </a:r>
            <a:r>
              <a:rPr lang="zh-CN" altLang="en-US" baseline="0" dirty="0" smtClean="0"/>
              <a:t>即</a:t>
            </a:r>
            <a:r>
              <a:rPr lang="en-US" altLang="zh-CN" baseline="0" dirty="0" smtClean="0"/>
              <a:t>true</a:t>
            </a:r>
            <a:r>
              <a:rPr lang="zh-CN" altLang="en-US" baseline="0" dirty="0" smtClean="0"/>
              <a:t>或</a:t>
            </a:r>
            <a:r>
              <a:rPr lang="en-US" altLang="zh-CN" baseline="0" dirty="0" smtClean="0"/>
              <a:t>false</a:t>
            </a:r>
            <a:r>
              <a:rPr lang="zh-CN" altLang="en-US" baseline="0" dirty="0" smtClean="0"/>
              <a:t>，不是</a:t>
            </a:r>
            <a:r>
              <a:rPr lang="en-US" altLang="zh-CN" baseline="0" dirty="0" smtClean="0"/>
              <a:t>0</a:t>
            </a:r>
            <a:r>
              <a:rPr lang="zh-CN" altLang="en-US" baseline="0" dirty="0" smtClean="0"/>
              <a:t>或</a:t>
            </a:r>
            <a:r>
              <a:rPr lang="en-US" altLang="zh-CN" baseline="0" dirty="0" smtClean="0"/>
              <a:t>1</a:t>
            </a:r>
          </a:p>
          <a:p>
            <a:r>
              <a:rPr lang="zh-CN" altLang="en-US" baseline="0" dirty="0" smtClean="0"/>
              <a:t>逻辑运算符中的</a:t>
            </a:r>
            <a:r>
              <a:rPr lang="en-US" altLang="zh-CN" baseline="0" dirty="0" smtClean="0"/>
              <a:t>&amp;  |</a:t>
            </a:r>
            <a:r>
              <a:rPr lang="zh-CN" altLang="en-US" baseline="0" dirty="0" smtClean="0"/>
              <a:t>虽然与位运算符中</a:t>
            </a:r>
            <a:r>
              <a:rPr lang="en-US" altLang="zh-CN" baseline="0" dirty="0" smtClean="0"/>
              <a:t>&amp;  |</a:t>
            </a:r>
            <a:r>
              <a:rPr lang="zh-CN" altLang="en-US" baseline="0" dirty="0" smtClean="0"/>
              <a:t>书写形式一样，但是意义不同。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本节重点注意</a:t>
            </a:r>
            <a:r>
              <a:rPr lang="en-US" altLang="zh-CN" baseline="0" dirty="0" smtClean="0"/>
              <a:t>&amp;&amp;  ||</a:t>
            </a:r>
            <a:r>
              <a:rPr lang="zh-CN" altLang="en-US" baseline="0" dirty="0" smtClean="0"/>
              <a:t>的短路问题。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 逻辑运算符有什么作用？ </a:t>
            </a:r>
            <a:r>
              <a:rPr lang="zh-CN" altLang="en-US" dirty="0" smtClean="0"/>
              <a:t>用于</a:t>
            </a:r>
            <a:r>
              <a:rPr lang="zh-CN" altLang="en-US" dirty="0" smtClean="0"/>
              <a:t>连接两个</a:t>
            </a:r>
            <a:r>
              <a:rPr lang="en-US" altLang="zh-CN" dirty="0" smtClean="0"/>
              <a:t>Boolean</a:t>
            </a:r>
            <a:r>
              <a:rPr lang="zh-CN" altLang="en-US" dirty="0" smtClean="0"/>
              <a:t>类型的表达式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符号的运算特点：</a:t>
            </a:r>
            <a:r>
              <a:rPr lang="en-US" altLang="zh-CN" dirty="0" smtClean="0"/>
              <a:t>true &amp; true=</a:t>
            </a:r>
            <a:r>
              <a:rPr lang="en-US" altLang="zh-CN" dirty="0" err="1" smtClean="0"/>
              <a:t>true</a:t>
            </a:r>
            <a:r>
              <a:rPr lang="zh-CN" altLang="en-US" dirty="0" smtClean="0"/>
              <a:t>；</a:t>
            </a:r>
            <a:r>
              <a:rPr lang="en-US" altLang="zh-CN" dirty="0" smtClean="0"/>
              <a:t>true &amp; false=</a:t>
            </a:r>
            <a:r>
              <a:rPr lang="en-US" altLang="zh-CN" dirty="0" err="1" smtClean="0"/>
              <a:t>false</a:t>
            </a:r>
            <a:r>
              <a:rPr lang="zh-CN" altLang="en-US" dirty="0" smtClean="0"/>
              <a:t>；</a:t>
            </a:r>
            <a:r>
              <a:rPr lang="en-US" altLang="zh-CN" dirty="0" smtClean="0"/>
              <a:t>....</a:t>
            </a:r>
            <a:r>
              <a:rPr lang="zh-CN" altLang="en-US" dirty="0" smtClean="0"/>
              <a:t>（李老师让战三和李四来一趟，有一个没来他都不爽）、</a:t>
            </a:r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的运算规律：运算的两边只要有一个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，结果肯定是</a:t>
            </a:r>
            <a:r>
              <a:rPr lang="en-US" altLang="zh-CN" dirty="0" smtClean="0"/>
              <a:t>false</a:t>
            </a:r>
          </a:p>
          <a:p>
            <a:r>
              <a:rPr lang="en-US" altLang="zh-CN" dirty="0" smtClean="0"/>
              <a:t>             </a:t>
            </a:r>
            <a:r>
              <a:rPr lang="zh-CN" altLang="en-US" dirty="0" smtClean="0"/>
              <a:t>只有两边都为真，结果才为真。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|</a:t>
            </a:r>
            <a:r>
              <a:rPr lang="zh-CN" altLang="en-US" dirty="0" smtClean="0"/>
              <a:t>的运算的特点：（老师让张三和李四来一个，只要有人老就行，都不来老师就不爽。）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|</a:t>
            </a:r>
            <a:r>
              <a:rPr lang="zh-CN" altLang="en-US" dirty="0" smtClean="0"/>
              <a:t>的运算规律：运算的两边只要有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，结果就为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，当两边都为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的时候，结果是</a:t>
            </a:r>
            <a:r>
              <a:rPr lang="en-US" altLang="zh-CN" dirty="0" smtClean="0"/>
              <a:t>false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^</a:t>
            </a:r>
            <a:r>
              <a:rPr lang="zh-CN" altLang="en-US" dirty="0" smtClean="0"/>
              <a:t>叫异或，不同的或运算</a:t>
            </a:r>
          </a:p>
          <a:p>
            <a:r>
              <a:rPr lang="zh-CN" altLang="en-US" dirty="0" smtClean="0"/>
              <a:t>  总结，异或的运算特点，异或符号两边都相同，则结果为</a:t>
            </a:r>
            <a:r>
              <a:rPr lang="en-US" altLang="zh-CN" dirty="0" smtClean="0"/>
              <a:t>false</a:t>
            </a:r>
          </a:p>
          <a:p>
            <a:r>
              <a:rPr lang="en-US" altLang="zh-CN" dirty="0" smtClean="0"/>
              <a:t>  ^</a:t>
            </a:r>
            <a:r>
              <a:rPr lang="zh-CN" altLang="en-US" dirty="0" smtClean="0"/>
              <a:t>运算结果和</a:t>
            </a:r>
            <a:r>
              <a:rPr lang="en-US" altLang="zh-CN" dirty="0" smtClean="0"/>
              <a:t>|</a:t>
            </a:r>
            <a:r>
              <a:rPr lang="zh-CN" altLang="en-US" dirty="0" smtClean="0"/>
              <a:t>基本相同，只有在两边全为真的时候。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  ！运算：就是判断事物的另一面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  为什么会出现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||</a:t>
            </a:r>
            <a:r>
              <a:rPr lang="zh-CN" altLang="en-US" dirty="0" smtClean="0"/>
              <a:t>？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与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的运算结果是相同的，对于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而言无论左边为什么值，右边都参与运算；对于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来说，只要左边为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右边的就不需要运算了、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||</a:t>
            </a:r>
            <a:r>
              <a:rPr lang="zh-CN" altLang="en-US" dirty="0" smtClean="0"/>
              <a:t>可以理解为物理上的短路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可以演示常用代码：</a:t>
            </a:r>
            <a:endParaRPr lang="en-US" altLang="zh-CN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String s=“”;</a:t>
            </a:r>
          </a:p>
          <a:p>
            <a:r>
              <a:rPr lang="en-US" altLang="zh-CN" baseline="0" dirty="0" smtClean="0"/>
              <a:t>if(s==null||</a:t>
            </a:r>
            <a:r>
              <a:rPr lang="en-US" altLang="zh-CN" baseline="0" dirty="0" err="1" smtClean="0"/>
              <a:t>s.equals</a:t>
            </a:r>
            <a:r>
              <a:rPr lang="en-US" altLang="zh-CN" baseline="0" dirty="0" smtClean="0"/>
              <a:t>(“”)){}</a:t>
            </a:r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或者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smtClean="0"/>
              <a:t>if(s</a:t>
            </a:r>
            <a:r>
              <a:rPr lang="en-US" altLang="zh-CN" baseline="0" dirty="0" smtClean="0"/>
              <a:t>!=null&amp;&amp;!</a:t>
            </a:r>
            <a:r>
              <a:rPr lang="en-US" altLang="zh-CN" baseline="0" dirty="0" err="1" smtClean="0"/>
              <a:t>s.equals</a:t>
            </a:r>
            <a:r>
              <a:rPr lang="en-US" altLang="zh-CN" baseline="0" dirty="0" smtClean="0"/>
              <a:t>(“”)){}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6290" y="285728"/>
            <a:ext cx="4686304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3"/>
              </a:buBlip>
              <a:defRPr sz="240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980-DEF3-4D99-8E8C-EEFCFDECFCBA}" type="datetimeFigureOut">
              <a:rPr lang="zh-CN" altLang="en-US" smtClean="0"/>
              <a:pPr/>
              <a:t>2014/12/27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8980-DEF3-4D99-8E8C-EEFCFDECFCBA}" type="datetimeFigureOut">
              <a:rPr lang="zh-CN" altLang="en-US" smtClean="0"/>
              <a:pPr/>
              <a:t>2014/12/27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42910" y="2928934"/>
            <a:ext cx="7772400" cy="1500198"/>
          </a:xfrm>
        </p:spPr>
        <p:txBody>
          <a:bodyPr>
            <a:normAutofit fontScale="90000"/>
          </a:bodyPr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3100" dirty="0" smtClean="0"/>
              <a:t>逻辑运算</a:t>
            </a:r>
            <a:r>
              <a:rPr lang="zh-CN" altLang="en-US" sz="2800" dirty="0" smtClean="0"/>
              <a:t>符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逻辑运算符</a:t>
            </a:r>
            <a:endParaRPr lang="en-US" altLang="zh-CN" sz="2800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用于连接两个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类型的表达式</a:t>
            </a:r>
          </a:p>
          <a:p>
            <a:pPr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&amp;&amp;</a:t>
            </a:r>
            <a:r>
              <a:rPr lang="zh-CN" altLang="en-US" dirty="0" smtClean="0"/>
              <a:t> （双与） 、</a:t>
            </a:r>
            <a:r>
              <a:rPr lang="en-US" altLang="zh-CN" dirty="0" smtClean="0"/>
              <a:t>||</a:t>
            </a:r>
            <a:r>
              <a:rPr lang="zh-CN" altLang="en-US" dirty="0" smtClean="0"/>
              <a:t> （双或） 、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（与）、</a:t>
            </a:r>
            <a:r>
              <a:rPr lang="en-US" altLang="zh-CN" dirty="0" smtClean="0"/>
              <a:t>|</a:t>
            </a:r>
            <a:r>
              <a:rPr lang="zh-CN" altLang="en-US" dirty="0" smtClean="0"/>
              <a:t>（或）、</a:t>
            </a:r>
            <a:r>
              <a:rPr lang="en-US" altLang="zh-CN" dirty="0" smtClean="0"/>
              <a:t>^</a:t>
            </a:r>
            <a:r>
              <a:rPr lang="zh-CN" altLang="en-US" dirty="0" smtClean="0"/>
              <a:t>（异或）、</a:t>
            </a:r>
            <a:r>
              <a:rPr lang="en-US" altLang="zh-CN" dirty="0" smtClean="0"/>
              <a:t>!</a:t>
            </a:r>
            <a:r>
              <a:rPr lang="zh-CN" altLang="en-US" dirty="0" smtClean="0"/>
              <a:t>（非运算）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28628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&amp;&amp;</a:t>
            </a:r>
            <a:r>
              <a:rPr lang="zh-CN" altLang="en-US" dirty="0" smtClean="0"/>
              <a:t>与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的运算结果是相同的，对于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而言无论左边为什么值，右边都参与运算；对于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来说，只要左边为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右边就不再运算，直接返回</a:t>
            </a:r>
            <a:r>
              <a:rPr lang="en-US" altLang="zh-CN" dirty="0" smtClean="0"/>
              <a:t>false</a:t>
            </a:r>
          </a:p>
          <a:p>
            <a:pPr lvl="1"/>
            <a:r>
              <a:rPr lang="en-US" altLang="zh-CN" dirty="0" smtClean="0"/>
              <a:t>||</a:t>
            </a:r>
            <a:r>
              <a:rPr lang="zh-CN" altLang="en-US" dirty="0" smtClean="0"/>
              <a:t>与</a:t>
            </a:r>
            <a:r>
              <a:rPr lang="en-US" altLang="zh-CN" dirty="0" smtClean="0"/>
              <a:t>|</a:t>
            </a:r>
            <a:r>
              <a:rPr lang="zh-CN" altLang="en-US" dirty="0" smtClean="0"/>
              <a:t>的运算结果是相同的，对于</a:t>
            </a:r>
            <a:r>
              <a:rPr lang="en-US" altLang="zh-CN" dirty="0" smtClean="0"/>
              <a:t>|</a:t>
            </a:r>
            <a:r>
              <a:rPr lang="zh-CN" altLang="en-US" dirty="0" smtClean="0"/>
              <a:t>而言无论左边为什么值，右边都参与运算；对于</a:t>
            </a:r>
            <a:r>
              <a:rPr lang="en-US" altLang="zh-CN" dirty="0" smtClean="0"/>
              <a:t>||</a:t>
            </a:r>
            <a:r>
              <a:rPr lang="zh-CN" altLang="en-US" dirty="0" smtClean="0"/>
              <a:t>来说，只要左边为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右边就不再运算，直接返回</a:t>
            </a:r>
            <a:r>
              <a:rPr lang="en-US" altLang="zh-CN" dirty="0" smtClean="0"/>
              <a:t>true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||</a:t>
            </a:r>
            <a:r>
              <a:rPr lang="zh-CN" altLang="en-US" dirty="0" smtClean="0"/>
              <a:t>可以理解为物理上的短路</a:t>
            </a:r>
            <a:r>
              <a:rPr lang="en-US" altLang="zh-CN" dirty="0" smtClean="0"/>
              <a:t>,</a:t>
            </a:r>
            <a:r>
              <a:rPr lang="zh-CN" altLang="en-US" dirty="0" smtClean="0"/>
              <a:t>实际中多用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及</a:t>
            </a:r>
            <a:r>
              <a:rPr lang="en-US" altLang="zh-CN" dirty="0" smtClean="0"/>
              <a:t>||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</TotalTime>
  <Words>509</Words>
  <Application>Microsoft Office PowerPoint</Application>
  <PresentationFormat>全屏显示(4:3)</PresentationFormat>
  <Paragraphs>48</Paragraphs>
  <Slides>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 逻辑运算符 </vt:lpstr>
      <vt:lpstr>逻辑运算符</vt:lpstr>
      <vt:lpstr>注意事项</vt:lpstr>
      <vt:lpstr>幻灯片 4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zhaozheng</dc:creator>
  <cp:lastModifiedBy>wxh</cp:lastModifiedBy>
  <cp:revision>124</cp:revision>
  <dcterms:created xsi:type="dcterms:W3CDTF">2009-09-29T02:37:27Z</dcterms:created>
  <dcterms:modified xsi:type="dcterms:W3CDTF">2014-12-27T07:47:38Z</dcterms:modified>
</cp:coreProperties>
</file>