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9720" autoAdjust="0"/>
  </p:normalViewPr>
  <p:slideViewPr>
    <p:cSldViewPr>
      <p:cViewPr varScale="1">
        <p:scale>
          <a:sx n="66" d="100"/>
          <a:sy n="66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实现某一个业务功能，常常会有不同的流程。</a:t>
            </a:r>
            <a:endParaRPr lang="en-US" altLang="zh-CN" dirty="0" smtClean="0"/>
          </a:p>
          <a:p>
            <a:r>
              <a:rPr lang="zh-CN" altLang="en-US" dirty="0" smtClean="0"/>
              <a:t>第一种最简单，就是按照顺序执行，称为顺序流程。</a:t>
            </a:r>
            <a:endParaRPr lang="en-US" altLang="zh-CN" dirty="0" smtClean="0"/>
          </a:p>
          <a:p>
            <a:r>
              <a:rPr lang="zh-CN" altLang="en-US" dirty="0" smtClean="0"/>
              <a:t>第二种是当不同条件发生时，执行不同的流程，例如，取款时，密码错误要重新输入，余额不足要重新输入取款金额等。</a:t>
            </a:r>
            <a:r>
              <a:rPr lang="zh-CN" altLang="en-US" smtClean="0"/>
              <a:t>这种流程为称分支</a:t>
            </a:r>
            <a:r>
              <a:rPr lang="zh-CN" altLang="en-US" dirty="0" smtClean="0"/>
              <a:t>流程。</a:t>
            </a:r>
            <a:endParaRPr lang="en-US" altLang="zh-CN" dirty="0" smtClean="0"/>
          </a:p>
          <a:p>
            <a:r>
              <a:rPr lang="zh-CN" altLang="en-US" dirty="0" smtClean="0"/>
              <a:t>第三种是重复执行相同的逻辑，称为循环流程。</a:t>
            </a:r>
            <a:endParaRPr lang="en-US" altLang="zh-CN" dirty="0" smtClean="0"/>
          </a:p>
          <a:p>
            <a:r>
              <a:rPr lang="zh-CN" altLang="en-US" dirty="0" smtClean="0"/>
              <a:t>本节学习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中分支流程和循环流程的实现。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42910" y="2928934"/>
            <a:ext cx="7772400" cy="1500198"/>
          </a:xfrm>
        </p:spPr>
        <p:txBody>
          <a:bodyPr>
            <a:normAutofit/>
          </a:bodyPr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dirty="0" smtClean="0"/>
              <a:t>流程控制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en-US" altLang="zh-CN" sz="2800" dirty="0" smtClean="0"/>
              <a:t>Java</a:t>
            </a:r>
            <a:r>
              <a:rPr lang="zh-CN" altLang="en-US" sz="2800" dirty="0" smtClean="0"/>
              <a:t>中的流程</a:t>
            </a:r>
            <a:endParaRPr lang="en-US" altLang="zh-CN" sz="2800" dirty="0" smtClean="0"/>
          </a:p>
          <a:p>
            <a:pPr lvl="1">
              <a:lnSpc>
                <a:spcPct val="250000"/>
              </a:lnSpc>
            </a:pPr>
            <a:r>
              <a:rPr lang="zh-CN" altLang="en-US" dirty="0" smtClean="0"/>
              <a:t>顺序流程</a:t>
            </a:r>
            <a:endParaRPr lang="en-US" altLang="zh-CN" dirty="0" smtClean="0"/>
          </a:p>
          <a:p>
            <a:pPr lvl="1">
              <a:lnSpc>
                <a:spcPct val="250000"/>
              </a:lnSpc>
            </a:pPr>
            <a:r>
              <a:rPr lang="zh-CN" altLang="en-US" dirty="0" smtClean="0"/>
              <a:t>分支流程</a:t>
            </a:r>
            <a:endParaRPr lang="en-US" altLang="zh-CN" dirty="0" smtClean="0"/>
          </a:p>
          <a:p>
            <a:pPr lvl="1">
              <a:lnSpc>
                <a:spcPct val="250000"/>
              </a:lnSpc>
            </a:pPr>
            <a:r>
              <a:rPr lang="zh-CN" altLang="en-US" dirty="0" smtClean="0"/>
              <a:t>循环流程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110</Words>
  <Application>Microsoft Office PowerPoint</Application>
  <PresentationFormat>全屏显示(4:3)</PresentationFormat>
  <Paragraphs>12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流程控制</vt:lpstr>
      <vt:lpstr>流程控制</vt:lpstr>
      <vt:lpstr>幻灯片 3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wxh</cp:lastModifiedBy>
  <cp:revision>146</cp:revision>
  <dcterms:created xsi:type="dcterms:W3CDTF">2009-09-29T02:37:27Z</dcterms:created>
  <dcterms:modified xsi:type="dcterms:W3CDTF">2015-03-17T01:32:21Z</dcterms:modified>
</cp:coreProperties>
</file>