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1" r:id="rId4"/>
    <p:sldId id="260" r:id="rId5"/>
    <p:sldId id="259" r:id="rId6"/>
    <p:sldId id="262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39" autoAdjust="0"/>
  </p:normalViewPr>
  <p:slideViewPr>
    <p:cSldViewPr>
      <p:cViewPr varScale="1">
        <p:scale>
          <a:sx n="51" d="100"/>
          <a:sy n="51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分支流程可以通过两种方式实现，即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，我们先学习</a:t>
            </a:r>
            <a:r>
              <a:rPr lang="en-US" altLang="zh-CN" smtClean="0"/>
              <a:t>if</a:t>
            </a:r>
            <a:r>
              <a:rPr lang="en-US" altLang="zh-CN" baseline="0" smtClean="0"/>
              <a:t>/else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600" dirty="0" smtClean="0"/>
              <a:t>分支语句</a:t>
            </a:r>
            <a:r>
              <a:rPr lang="en-US" altLang="zh-CN" sz="3600" dirty="0" smtClean="0"/>
              <a:t>if/else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857364"/>
            <a:ext cx="7598648" cy="4286280"/>
          </a:xfrm>
        </p:spPr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if…else…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 if…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68760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</a:t>
            </a:r>
          </a:p>
          <a:p>
            <a:pPr lvl="1"/>
            <a:r>
              <a:rPr lang="zh-CN" altLang="en-US" dirty="0" smtClean="0"/>
              <a:t>语法格式 </a:t>
            </a:r>
            <a:r>
              <a:rPr lang="en-US" altLang="zh-CN" dirty="0" smtClean="0"/>
              <a:t>— if ( </a:t>
            </a:r>
            <a:r>
              <a:rPr lang="zh-CN" altLang="en-US" dirty="0" smtClean="0"/>
              <a:t>单一条件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2016224" cy="14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789040"/>
            <a:ext cx="2619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21088"/>
            <a:ext cx="38004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 </a:t>
            </a:r>
            <a:r>
              <a:rPr lang="zh-CN" altLang="en-US" dirty="0" smtClean="0"/>
              <a:t>（说明）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条件表达式可以是任何一种</a:t>
            </a:r>
            <a:r>
              <a:rPr lang="zh-CN" altLang="en-US" dirty="0" smtClean="0">
                <a:solidFill>
                  <a:srgbClr val="FF0000"/>
                </a:solidFill>
              </a:rPr>
              <a:t>逻辑表达式</a:t>
            </a:r>
          </a:p>
          <a:p>
            <a:pPr lvl="1"/>
            <a:r>
              <a:rPr lang="zh-CN" altLang="en-US" dirty="0" smtClean="0"/>
              <a:t> 如果表达式值为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，则执行花括号的内容后，再执行后面的语句</a:t>
            </a:r>
          </a:p>
          <a:p>
            <a:pPr lvl="1"/>
            <a:r>
              <a:rPr lang="zh-CN" altLang="en-US" dirty="0" smtClean="0"/>
              <a:t>如果表达的值为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，则直接执行后面的语句</a:t>
            </a:r>
          </a:p>
          <a:p>
            <a:pPr lvl="1"/>
            <a:r>
              <a:rPr lang="zh-CN" altLang="en-US" dirty="0" smtClean="0"/>
              <a:t>如果，大括号只有一条语句，则可以省略大括号（推荐不省略）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68760"/>
            <a:ext cx="8229600" cy="4874884"/>
          </a:xfrm>
        </p:spPr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if…else…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语法格式 </a:t>
            </a:r>
            <a:r>
              <a:rPr lang="en-US" altLang="zh-CN" dirty="0" smtClean="0"/>
              <a:t>— if …else… ( </a:t>
            </a:r>
            <a:r>
              <a:rPr lang="zh-CN" altLang="en-US" dirty="0" smtClean="0"/>
              <a:t>二选一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373216"/>
            <a:ext cx="6048672" cy="92333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变量 </a:t>
            </a:r>
            <a:r>
              <a:rPr lang="en-US" altLang="zh-CN" dirty="0" smtClean="0">
                <a:solidFill>
                  <a:srgbClr val="FF0000"/>
                </a:solidFill>
              </a:rPr>
              <a:t>=  </a:t>
            </a:r>
            <a:r>
              <a:rPr lang="zh-CN" altLang="en-US" dirty="0" smtClean="0">
                <a:solidFill>
                  <a:srgbClr val="FF0000"/>
                </a:solidFill>
              </a:rPr>
              <a:t>布尔表达式 </a:t>
            </a:r>
            <a:r>
              <a:rPr lang="en-US" altLang="zh-CN" dirty="0" smtClean="0">
                <a:solidFill>
                  <a:srgbClr val="FF0000"/>
                </a:solidFill>
              </a:rPr>
              <a:t>?  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en-US" altLang="zh-CN" dirty="0" smtClean="0">
                <a:solidFill>
                  <a:srgbClr val="FF0000"/>
                </a:solidFill>
              </a:rPr>
              <a:t>1: 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 </a:t>
            </a:r>
            <a:r>
              <a:rPr lang="zh-CN" altLang="en-US" dirty="0" smtClean="0">
                <a:solidFill>
                  <a:srgbClr val="FF0000"/>
                </a:solidFill>
              </a:rPr>
              <a:t>如果布尔表达式的值为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</a:rPr>
              <a:t>，则执行语句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 </a:t>
            </a:r>
            <a:r>
              <a:rPr lang="zh-CN" altLang="en-US" dirty="0" smtClean="0">
                <a:solidFill>
                  <a:srgbClr val="FF0000"/>
                </a:solidFill>
              </a:rPr>
              <a:t>如果布尔表达式的值为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</a:rPr>
              <a:t>，则执行语句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21050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276872"/>
            <a:ext cx="36861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340768"/>
            <a:ext cx="8229600" cy="4802876"/>
          </a:xfrm>
        </p:spPr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if…else…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64904"/>
            <a:ext cx="2448272" cy="341632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 = 2;</a:t>
            </a:r>
          </a:p>
          <a:p>
            <a:r>
              <a:rPr lang="en-US" altLang="zh-CN" sz="2400" dirty="0" smtClean="0"/>
              <a:t>if(x&lt;2){</a:t>
            </a:r>
          </a:p>
          <a:p>
            <a:r>
              <a:rPr lang="en-US" altLang="zh-CN" sz="2400" dirty="0" smtClean="0"/>
              <a:t>x++;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else{</a:t>
            </a:r>
          </a:p>
          <a:p>
            <a:r>
              <a:rPr lang="en-US" altLang="zh-CN" sz="2400" dirty="0" smtClean="0"/>
              <a:t>x--;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("x="+x);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33056"/>
            <a:ext cx="561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88024" y="3443516"/>
            <a:ext cx="2664296" cy="156966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 = 2;</a:t>
            </a:r>
          </a:p>
          <a:p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x</a:t>
            </a:r>
            <a:r>
              <a:rPr lang="en-US" altLang="zh-CN" sz="2400" dirty="0" smtClean="0"/>
              <a:t>&lt;2?++x:--x;</a:t>
            </a:r>
          </a:p>
          <a:p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("x="+x);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 if…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 if…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语法格式 </a:t>
            </a:r>
            <a:r>
              <a:rPr lang="en-US" altLang="zh-CN" dirty="0" smtClean="0"/>
              <a:t>— if …else if…( </a:t>
            </a:r>
            <a:r>
              <a:rPr lang="zh-CN" altLang="en-US" dirty="0" smtClean="0"/>
              <a:t>多选一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，可嵌套多个</a:t>
            </a:r>
            <a:r>
              <a:rPr lang="en-US" altLang="zh-CN" smtClean="0"/>
              <a:t>else if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73016"/>
            <a:ext cx="22479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852936"/>
            <a:ext cx="4362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 if…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1499628"/>
          </a:xfrm>
        </p:spPr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if…else if…</a:t>
            </a:r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24944"/>
            <a:ext cx="5832648" cy="31700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 = 88;</a:t>
            </a:r>
          </a:p>
          <a:p>
            <a:r>
              <a:rPr lang="en-US" altLang="zh-CN" sz="2000" dirty="0" smtClean="0"/>
              <a:t>if(x&lt;60){</a:t>
            </a:r>
          </a:p>
          <a:p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成绩不合格”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else if(x&gt;=85){</a:t>
            </a:r>
          </a:p>
          <a:p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成绩优秀”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else{</a:t>
            </a:r>
          </a:p>
          <a:p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成级良好”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条件语句的三种格式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语句和三目运算符的关系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语句中的一些说明</a:t>
            </a:r>
            <a:endParaRPr lang="en-US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326</Words>
  <Application>Microsoft Office PowerPoint</Application>
  <PresentationFormat>全屏显示(4:3)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分支语句if/else </vt:lpstr>
      <vt:lpstr>目录</vt:lpstr>
      <vt:lpstr>条件语句 — if</vt:lpstr>
      <vt:lpstr>条件语句 — if</vt:lpstr>
      <vt:lpstr>条件语句 — if…else…</vt:lpstr>
      <vt:lpstr>条件语句 — if…else…</vt:lpstr>
      <vt:lpstr>条件语句 — if…else if…</vt:lpstr>
      <vt:lpstr>条件语句 — if…else if…</vt:lpstr>
      <vt:lpstr>总结</vt:lpstr>
      <vt:lpstr>幻灯片 10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141</cp:revision>
  <dcterms:created xsi:type="dcterms:W3CDTF">2009-09-29T02:37:27Z</dcterms:created>
  <dcterms:modified xsi:type="dcterms:W3CDTF">2015-03-03T08:49:39Z</dcterms:modified>
</cp:coreProperties>
</file>