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71" autoAdjust="0"/>
  </p:normalViewPr>
  <p:slideViewPr>
    <p:cSldViewPr>
      <p:cViewPr varScale="1">
        <p:scale>
          <a:sx n="61" d="100"/>
          <a:sy n="6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if/else</a:t>
            </a:r>
            <a:r>
              <a:rPr lang="zh-CN" altLang="en-US" dirty="0" smtClean="0"/>
              <a:t>外，分支流程还可以通过</a:t>
            </a:r>
            <a:r>
              <a:rPr lang="en-US" altLang="zh-CN" dirty="0" smtClean="0"/>
              <a:t>switch/case</a:t>
            </a:r>
            <a:r>
              <a:rPr lang="zh-CN" altLang="en-US" smtClean="0"/>
              <a:t>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switch(x){</a:t>
            </a:r>
          </a:p>
          <a:p>
            <a:r>
              <a:rPr lang="en-US" altLang="zh-CN" baseline="0" dirty="0" smtClean="0"/>
              <a:t>  case 1:System.out.println(“1”);</a:t>
            </a:r>
          </a:p>
          <a:p>
            <a:r>
              <a:rPr lang="en-US" altLang="zh-CN" baseline="0" dirty="0" smtClean="0"/>
              <a:t>  case 2:System.out.println(“2”);break;</a:t>
            </a:r>
          </a:p>
          <a:p>
            <a:r>
              <a:rPr lang="en-US" altLang="zh-CN" baseline="0" dirty="0" smtClean="0"/>
              <a:t>  case 3:System.out.println(“3”);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时，打印 </a:t>
            </a:r>
            <a:r>
              <a:rPr lang="en-US" altLang="zh-CN" dirty="0" smtClean="0"/>
              <a:t>1  2</a:t>
            </a:r>
            <a:r>
              <a:rPr lang="zh-CN" altLang="en-US" dirty="0" smtClean="0"/>
              <a:t>，因为</a:t>
            </a:r>
            <a:r>
              <a:rPr lang="en-US" altLang="zh-CN" dirty="0" smtClean="0"/>
              <a:t>case 1</a:t>
            </a:r>
            <a:r>
              <a:rPr lang="zh-CN" altLang="en-US" dirty="0" smtClean="0"/>
              <a:t>后面并没有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，就会继续执行，直到遇到第一个</a:t>
            </a:r>
            <a:r>
              <a:rPr lang="en-US" altLang="zh-CN" dirty="0" smtClean="0"/>
              <a:t>break</a:t>
            </a:r>
            <a:r>
              <a:rPr lang="zh-CN" altLang="en-US" smtClean="0"/>
              <a:t>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600" dirty="0" smtClean="0"/>
              <a:t>分支语句</a:t>
            </a:r>
            <a:r>
              <a:rPr lang="en-US" altLang="zh-CN" sz="3600" dirty="0" smtClean="0"/>
              <a:t>switch/case</a:t>
            </a:r>
            <a:br>
              <a:rPr lang="en-US" altLang="zh-CN" sz="3600" dirty="0" smtClean="0"/>
            </a:b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340768"/>
            <a:ext cx="8229600" cy="1944216"/>
          </a:xfrm>
        </p:spPr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switch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语法格式 </a:t>
            </a:r>
            <a:r>
              <a:rPr lang="en-US" altLang="zh-CN" dirty="0" smtClean="0"/>
              <a:t>— switch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636912"/>
            <a:ext cx="3600400" cy="267765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switch 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case </a:t>
            </a:r>
            <a:r>
              <a:rPr lang="zh-CN" altLang="en-US" sz="2400" dirty="0" smtClean="0"/>
              <a:t>取值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：语句块</a:t>
            </a:r>
            <a:r>
              <a:rPr lang="en-US" altLang="zh-CN" sz="2400" dirty="0" smtClean="0"/>
              <a:t>1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case </a:t>
            </a:r>
            <a:r>
              <a:rPr lang="zh-CN" altLang="en-US" sz="2400" dirty="0" smtClean="0"/>
              <a:t>取值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：语句块</a:t>
            </a:r>
            <a:r>
              <a:rPr lang="en-US" altLang="zh-CN" sz="2400" dirty="0" smtClean="0"/>
              <a:t>n</a:t>
            </a:r>
          </a:p>
          <a:p>
            <a:r>
              <a:rPr lang="en-US" altLang="zh-CN" sz="2400" dirty="0" smtClean="0"/>
              <a:t>default: </a:t>
            </a:r>
            <a:r>
              <a:rPr lang="zh-CN" altLang="en-US" sz="2400" dirty="0" smtClean="0"/>
              <a:t>语句块</a:t>
            </a:r>
            <a:r>
              <a:rPr lang="en-US" altLang="zh-CN" sz="2400" dirty="0" smtClean="0"/>
              <a:t>n+1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96752"/>
            <a:ext cx="8229600" cy="49468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switch</a:t>
            </a:r>
            <a:r>
              <a:rPr lang="zh-CN" altLang="en-US" dirty="0" smtClean="0"/>
              <a:t>（说明）</a:t>
            </a:r>
          </a:p>
          <a:p>
            <a:pPr lvl="1"/>
            <a:r>
              <a:rPr lang="zh-CN" altLang="en-US" dirty="0" smtClean="0"/>
              <a:t>表达式的值只可以接受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short </a:t>
            </a:r>
            <a:r>
              <a:rPr lang="zh-CN" altLang="en-US" dirty="0" smtClean="0"/>
              <a:t>型、枚举，</a:t>
            </a:r>
            <a:r>
              <a:rPr lang="en-US" altLang="zh-CN" dirty="0" smtClean="0"/>
              <a:t>JDK1.6</a:t>
            </a:r>
            <a:r>
              <a:rPr lang="zh-CN" altLang="en-US" dirty="0" smtClean="0"/>
              <a:t>以后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也</a:t>
            </a:r>
            <a:r>
              <a:rPr lang="zh-CN" altLang="en-US" dirty="0" smtClean="0"/>
              <a:t>可以，</a:t>
            </a:r>
            <a:r>
              <a:rPr lang="zh-CN" altLang="en-US" dirty="0" smtClean="0"/>
              <a:t>不接受其他类型的值，不允许有重复的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取值</a:t>
            </a:r>
          </a:p>
          <a:p>
            <a:pPr lvl="1"/>
            <a:r>
              <a:rPr lang="en-US" altLang="zh-CN" dirty="0" smtClean="0"/>
              <a:t>switch</a:t>
            </a:r>
            <a:r>
              <a:rPr lang="zh-CN" altLang="en-US" dirty="0" smtClean="0"/>
              <a:t>一旦碰到第一次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匹配，程序就会跳转到这个标签位置</a:t>
            </a:r>
          </a:p>
          <a:p>
            <a:pPr lvl="1"/>
            <a:r>
              <a:rPr lang="zh-CN" altLang="en-US" dirty="0" smtClean="0"/>
              <a:t>开始顺序执行以后所有的程序代码，而不管后面的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条件是否匹配，直到碰到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语句为止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switch</a:t>
            </a:r>
            <a:r>
              <a:rPr lang="zh-CN" altLang="en-US" dirty="0" smtClean="0"/>
              <a:t>（示例）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96752"/>
            <a:ext cx="8229600" cy="2088232"/>
          </a:xfrm>
        </p:spPr>
        <p:txBody>
          <a:bodyPr/>
          <a:lstStyle/>
          <a:p>
            <a:r>
              <a:rPr lang="zh-CN" altLang="en-US" dirty="0" smtClean="0"/>
              <a:t>条件语句 </a:t>
            </a:r>
            <a:r>
              <a:rPr lang="en-US" altLang="zh-CN" dirty="0" smtClean="0"/>
              <a:t>— switch</a:t>
            </a:r>
          </a:p>
          <a:p>
            <a:pPr lvl="1"/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04864"/>
            <a:ext cx="4248472" cy="397031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x = 2;</a:t>
            </a:r>
          </a:p>
          <a:p>
            <a:r>
              <a:rPr lang="en-US" altLang="zh-CN" dirty="0" smtClean="0"/>
              <a:t>switch (x) {</a:t>
            </a:r>
          </a:p>
          <a:p>
            <a:r>
              <a:rPr lang="en-US" altLang="zh-CN" dirty="0" smtClean="0"/>
              <a:t>case 1: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("Monday");</a:t>
            </a:r>
          </a:p>
          <a:p>
            <a:r>
              <a:rPr lang="en-US" altLang="zh-CN" dirty="0" smtClean="0"/>
              <a:t>break;</a:t>
            </a:r>
          </a:p>
          <a:p>
            <a:r>
              <a:rPr lang="en-US" altLang="zh-CN" dirty="0" smtClean="0"/>
              <a:t>case 2: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("Tuesday");</a:t>
            </a:r>
          </a:p>
          <a:p>
            <a:r>
              <a:rPr lang="en-US" altLang="zh-CN" dirty="0" smtClean="0"/>
              <a:t>break;</a:t>
            </a:r>
          </a:p>
          <a:p>
            <a:r>
              <a:rPr lang="en-US" altLang="zh-CN" dirty="0" smtClean="0"/>
              <a:t>case 3: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("Wednesday");</a:t>
            </a:r>
          </a:p>
          <a:p>
            <a:r>
              <a:rPr lang="en-US" altLang="zh-CN" dirty="0" smtClean="0"/>
              <a:t>break;</a:t>
            </a:r>
          </a:p>
          <a:p>
            <a:r>
              <a:rPr lang="en-US" altLang="zh-CN" dirty="0" smtClean="0"/>
              <a:t>default: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Sorry,I</a:t>
            </a:r>
            <a:r>
              <a:rPr lang="en-US" altLang="zh-CN" dirty="0" smtClean="0"/>
              <a:t> don't know");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252</Words>
  <Application>Microsoft Office PowerPoint</Application>
  <PresentationFormat>全屏显示(4:3)</PresentationFormat>
  <Paragraphs>45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 分支语句switch/case </vt:lpstr>
      <vt:lpstr>条件语句 — switch</vt:lpstr>
      <vt:lpstr>条件语句 — switch</vt:lpstr>
      <vt:lpstr>条件语句 — switch（示例）</vt:lpstr>
      <vt:lpstr>幻灯片 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140</cp:revision>
  <dcterms:created xsi:type="dcterms:W3CDTF">2009-09-29T02:37:27Z</dcterms:created>
  <dcterms:modified xsi:type="dcterms:W3CDTF">2015-03-03T08:51:49Z</dcterms:modified>
</cp:coreProperties>
</file>