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1" r:id="rId4"/>
    <p:sldId id="260" r:id="rId5"/>
    <p:sldId id="265" r:id="rId6"/>
    <p:sldId id="264" r:id="rId7"/>
    <p:sldId id="263" r:id="rId8"/>
    <p:sldId id="266" r:id="rId9"/>
    <p:sldId id="267" r:id="rId10"/>
    <p:sldId id="268" r:id="rId11"/>
    <p:sldId id="269" r:id="rId12"/>
    <p:sldId id="272" r:id="rId13"/>
    <p:sldId id="271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20" autoAdjust="0"/>
  </p:normalViewPr>
  <p:slideViewPr>
    <p:cSldViewPr>
      <p:cViewPr varScale="1">
        <p:scale>
          <a:sx n="59" d="100"/>
          <a:sy n="5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除了分支流程外，另外一种常用的流程是循环。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中循环可以有三种实现方式，分别是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 while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循环语句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 while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 do/while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中断语句 </a:t>
            </a:r>
            <a:r>
              <a:rPr lang="en-US" altLang="zh-CN" dirty="0" smtClean="0"/>
              <a:t>— break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8229600" cy="46085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中断语句 </a:t>
            </a:r>
            <a:r>
              <a:rPr lang="en-US" altLang="zh-CN" dirty="0" smtClean="0"/>
              <a:t>— break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break</a:t>
            </a:r>
            <a:r>
              <a:rPr lang="zh-CN" altLang="en-US" dirty="0" smtClean="0"/>
              <a:t>语句用于终止某个语句块的执行。用在循环语句体中，可以强行退出循环。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“</a:t>
            </a:r>
            <a:r>
              <a:rPr lang="en-US" altLang="zh-CN" dirty="0" smtClean="0"/>
              <a:t>break;”</a:t>
            </a:r>
            <a:r>
              <a:rPr lang="zh-CN" altLang="en-US" dirty="0" smtClean="0"/>
              <a:t>语句：可以出现在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语句体中。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“</a:t>
            </a:r>
            <a:r>
              <a:rPr lang="en-US" altLang="zh-CN" dirty="0" smtClean="0"/>
              <a:t>break label”</a:t>
            </a:r>
            <a:r>
              <a:rPr lang="zh-CN" altLang="en-US" dirty="0" smtClean="0"/>
              <a:t>语句 ：可以出现在任何语句体</a:t>
            </a:r>
            <a:r>
              <a:rPr lang="zh-CN" altLang="en-US" smtClean="0"/>
              <a:t>中。多数还是使用在循环中。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中断语句 </a:t>
            </a:r>
            <a:r>
              <a:rPr lang="en-US" altLang="zh-CN" dirty="0" smtClean="0"/>
              <a:t>— break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556792"/>
            <a:ext cx="8229600" cy="4586852"/>
          </a:xfrm>
        </p:spPr>
        <p:txBody>
          <a:bodyPr/>
          <a:lstStyle/>
          <a:p>
            <a:r>
              <a:rPr lang="zh-CN" altLang="en-US" dirty="0" smtClean="0"/>
              <a:t>中断语句 </a:t>
            </a:r>
            <a:r>
              <a:rPr lang="en-US" altLang="zh-CN" dirty="0" smtClean="0"/>
              <a:t>— break</a:t>
            </a:r>
          </a:p>
          <a:p>
            <a:pPr lvl="1"/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需求：累加求和：</a:t>
            </a:r>
            <a:r>
              <a:rPr lang="en-US" altLang="zh-CN" dirty="0" smtClean="0"/>
              <a:t>1+2+3+……</a:t>
            </a:r>
            <a:r>
              <a:rPr lang="zh-CN" altLang="en-US" dirty="0" smtClean="0"/>
              <a:t>直到和为</a:t>
            </a:r>
            <a:r>
              <a:rPr lang="en-US" altLang="zh-CN" dirty="0" smtClean="0"/>
              <a:t>666</a:t>
            </a:r>
            <a:r>
              <a:rPr lang="zh-CN" altLang="en-US" dirty="0" smtClean="0"/>
              <a:t>结束循环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212976"/>
            <a:ext cx="6264696" cy="304698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, sum;</a:t>
            </a:r>
          </a:p>
          <a:p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=1;i&lt;101;i++){</a:t>
            </a:r>
          </a:p>
          <a:p>
            <a:r>
              <a:rPr lang="en-US" altLang="zh-CN" sz="2400" dirty="0" smtClean="0"/>
              <a:t>sum+=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if(sum&gt;=666){</a:t>
            </a:r>
          </a:p>
          <a:p>
            <a:r>
              <a:rPr lang="en-US" altLang="zh-CN" sz="2400" dirty="0" smtClean="0"/>
              <a:t>break;</a:t>
            </a:r>
          </a:p>
          <a:p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(“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到”</a:t>
            </a:r>
            <a:r>
              <a:rPr lang="en-US" altLang="zh-CN" sz="2400" dirty="0" smtClean="0"/>
              <a:t>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+“</a:t>
            </a:r>
            <a:r>
              <a:rPr lang="zh-CN" altLang="en-US" sz="2400" dirty="0" smtClean="0"/>
              <a:t>的和为</a:t>
            </a:r>
            <a:r>
              <a:rPr lang="en-US" altLang="zh-CN" sz="2400" dirty="0" smtClean="0"/>
              <a:t>sum”);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1283604"/>
          </a:xfrm>
        </p:spPr>
        <p:txBody>
          <a:bodyPr/>
          <a:lstStyle/>
          <a:p>
            <a:r>
              <a:rPr lang="zh-CN" altLang="en-US" dirty="0" smtClean="0"/>
              <a:t>中断语句 </a:t>
            </a:r>
            <a:r>
              <a:rPr lang="en-US" altLang="zh-CN" dirty="0" smtClean="0"/>
              <a:t>— break</a:t>
            </a:r>
          </a:p>
          <a:p>
            <a:pPr lvl="1"/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060848"/>
            <a:ext cx="5472608" cy="42473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Test {</a:t>
            </a:r>
          </a:p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outer: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("Outer loop");</a:t>
            </a:r>
          </a:p>
          <a:p>
            <a:r>
              <a:rPr lang="en-US" altLang="zh-CN" dirty="0" smtClean="0"/>
              <a:t>inner: while (true) {</a:t>
            </a:r>
          </a:p>
          <a:p>
            <a:r>
              <a:rPr lang="en-US" altLang="zh-CN" dirty="0" smtClean="0"/>
              <a:t>Scanner sc = new Scanner(</a:t>
            </a:r>
            <a:r>
              <a:rPr lang="en-US" altLang="zh-CN" dirty="0" err="1" smtClean="0"/>
              <a:t>System.in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String s = </a:t>
            </a:r>
            <a:r>
              <a:rPr lang="en-US" altLang="zh-CN" dirty="0" err="1" smtClean="0"/>
              <a:t>sc.next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("inner Loop:" + s);</a:t>
            </a:r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s.equals</a:t>
            </a:r>
            <a:r>
              <a:rPr lang="en-US" altLang="zh-CN" dirty="0" smtClean="0"/>
              <a:t>("hello"))</a:t>
            </a:r>
          </a:p>
          <a:p>
            <a:r>
              <a:rPr lang="en-US" altLang="zh-CN" dirty="0" smtClean="0"/>
              <a:t>break inner;</a:t>
            </a:r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s.equals</a:t>
            </a:r>
            <a:r>
              <a:rPr lang="en-US" altLang="zh-CN" dirty="0" smtClean="0"/>
              <a:t>("kitty"))</a:t>
            </a:r>
          </a:p>
          <a:p>
            <a:r>
              <a:rPr lang="en-US" altLang="zh-CN" dirty="0" smtClean="0"/>
              <a:t>break outer;}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中断语句 </a:t>
            </a:r>
            <a:r>
              <a:rPr lang="en-US" altLang="zh-CN" dirty="0" smtClean="0"/>
              <a:t>— 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4464496"/>
          </a:xfrm>
        </p:spPr>
        <p:txBody>
          <a:bodyPr/>
          <a:lstStyle/>
          <a:p>
            <a:r>
              <a:rPr lang="zh-CN" altLang="en-US" dirty="0" smtClean="0"/>
              <a:t>中断语句 </a:t>
            </a:r>
            <a:r>
              <a:rPr lang="en-US" altLang="zh-CN" dirty="0" smtClean="0"/>
              <a:t>— continue</a:t>
            </a:r>
          </a:p>
          <a:p>
            <a:pPr lvl="1"/>
            <a:r>
              <a:rPr lang="en-US" altLang="zh-CN" dirty="0" smtClean="0"/>
              <a:t> continue</a:t>
            </a:r>
            <a:r>
              <a:rPr lang="zh-CN" altLang="en-US" dirty="0" smtClean="0"/>
              <a:t>语句用在循环语句体中，用于终止某次循环过程，跳过循环体中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语句下未执行的循环，开始下一次循环过程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continue;” </a:t>
            </a:r>
            <a:r>
              <a:rPr lang="zh-CN" altLang="en-US" dirty="0" smtClean="0"/>
              <a:t>语句：只能出现在循环语句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中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4509120"/>
            <a:ext cx="4968552" cy="17543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=1;i&lt;50;i++) {</a:t>
            </a:r>
          </a:p>
          <a:p>
            <a:r>
              <a:rPr lang="en-US" altLang="zh-CN" dirty="0" smtClean="0"/>
              <a:t>if((i%2)==0){</a:t>
            </a:r>
          </a:p>
          <a:p>
            <a:r>
              <a:rPr lang="en-US" altLang="zh-CN" dirty="0" smtClean="0"/>
              <a:t>continue;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System.out.print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+" ");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484784"/>
            <a:ext cx="8229600" cy="4658860"/>
          </a:xfrm>
        </p:spPr>
        <p:txBody>
          <a:bodyPr/>
          <a:lstStyle/>
          <a:p>
            <a:r>
              <a:rPr lang="en-US" altLang="zh-CN" dirty="0" smtClean="0"/>
              <a:t>for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while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do…while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1499628"/>
          </a:xfrm>
        </p:spPr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while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284984"/>
            <a:ext cx="2520280" cy="132343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while (</a:t>
            </a:r>
            <a:r>
              <a:rPr lang="zh-CN" altLang="en-US" sz="2000" dirty="0" smtClean="0"/>
              <a:t>条件表达式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zh-CN" altLang="en-US" sz="2000" dirty="0" smtClean="0"/>
              <a:t>执行语句块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492896"/>
            <a:ext cx="29622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142762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while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需求：计算</a:t>
            </a:r>
            <a:r>
              <a:rPr lang="en-US" altLang="zh-CN" dirty="0" smtClean="0"/>
              <a:t>1+2+3+…+10</a:t>
            </a:r>
            <a:r>
              <a:rPr lang="zh-CN" altLang="en-US" dirty="0" smtClean="0"/>
              <a:t>的和（提示利用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717032"/>
            <a:ext cx="5256584" cy="193899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x=1;</a:t>
            </a:r>
          </a:p>
          <a:p>
            <a:r>
              <a:rPr lang="en-US" altLang="zh-CN" sz="2400" dirty="0" smtClean="0"/>
              <a:t>while(x&lt;11){</a:t>
            </a:r>
          </a:p>
          <a:p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("x="+x);</a:t>
            </a:r>
          </a:p>
          <a:p>
            <a:r>
              <a:rPr lang="en-US" altLang="zh-CN" sz="2400" dirty="0" smtClean="0"/>
              <a:t>x++;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do…while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68760"/>
            <a:ext cx="8229600" cy="1800200"/>
          </a:xfrm>
        </p:spPr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do…while  </a:t>
            </a:r>
            <a:r>
              <a:rPr lang="zh-CN" altLang="en-US" smtClean="0"/>
              <a:t>至少会执行一次循环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语法格式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2952328" cy="230832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do</a:t>
            </a:r>
          </a:p>
          <a:p>
            <a:r>
              <a:rPr lang="en-US" altLang="zh-CN" sz="2400" dirty="0" smtClean="0"/>
              <a:t>{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执行语句块；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} while(</a:t>
            </a:r>
            <a:r>
              <a:rPr lang="zh-CN" altLang="en-US" sz="2400" dirty="0" smtClean="0"/>
              <a:t>条件表达式 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348880"/>
            <a:ext cx="24384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do…while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340768"/>
            <a:ext cx="8229600" cy="1656184"/>
          </a:xfrm>
        </p:spPr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do…while</a:t>
            </a:r>
          </a:p>
          <a:p>
            <a:pPr lvl="1"/>
            <a:r>
              <a:rPr lang="zh-CN" altLang="en-US" dirty="0" smtClean="0"/>
              <a:t>示例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2852936"/>
            <a:ext cx="5256584" cy="193899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x=3;</a:t>
            </a:r>
          </a:p>
          <a:p>
            <a:r>
              <a:rPr lang="en-US" altLang="zh-CN" sz="2400" dirty="0" smtClean="0"/>
              <a:t>do{</a:t>
            </a:r>
          </a:p>
          <a:p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("x="+x);</a:t>
            </a:r>
          </a:p>
          <a:p>
            <a:r>
              <a:rPr lang="en-US" altLang="zh-CN" sz="2400" dirty="0" smtClean="0"/>
              <a:t>x++;</a:t>
            </a:r>
          </a:p>
          <a:p>
            <a:r>
              <a:rPr lang="en-US" altLang="zh-CN" sz="2400" dirty="0" smtClean="0"/>
              <a:t>} while(x&lt;3);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for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340768"/>
            <a:ext cx="8229600" cy="4802876"/>
          </a:xfrm>
        </p:spPr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for</a:t>
            </a:r>
          </a:p>
          <a:p>
            <a:pPr lvl="1"/>
            <a:r>
              <a:rPr lang="zh-CN" altLang="en-US" dirty="0" smtClean="0"/>
              <a:t>语法格式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068960"/>
            <a:ext cx="5112568" cy="163121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for(</a:t>
            </a:r>
            <a:r>
              <a:rPr lang="zh-CN" altLang="en-US" sz="2000" dirty="0" smtClean="0"/>
              <a:t>初始化表达式；循环条件表达式；循环后的操作表达式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zh-CN" altLang="en-US" sz="2000" dirty="0" smtClean="0"/>
              <a:t>执行语句块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700808"/>
            <a:ext cx="3275856" cy="409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 </a:t>
            </a:r>
            <a:r>
              <a:rPr lang="zh-CN" altLang="en-US" dirty="0" smtClean="0"/>
              <a:t>死循环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1355612"/>
          </a:xfrm>
        </p:spPr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—  </a:t>
            </a:r>
            <a:r>
              <a:rPr lang="zh-CN" altLang="en-US" dirty="0" smtClean="0"/>
              <a:t>死循环</a:t>
            </a:r>
          </a:p>
          <a:p>
            <a:pPr lvl="1"/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3429000"/>
            <a:ext cx="5184576" cy="181588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x=1;;x++)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err="1" smtClean="0"/>
              <a:t>System.out.println</a:t>
            </a:r>
            <a:r>
              <a:rPr lang="en-US" altLang="zh-CN" sz="2800" dirty="0" smtClean="0"/>
              <a:t>("x="+x);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循环的中断语句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149962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循环的中断语句 </a:t>
            </a:r>
            <a:r>
              <a:rPr lang="en-US" altLang="zh-CN" dirty="0" smtClean="0"/>
              <a:t>— break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</a:p>
          <a:p>
            <a:pPr lvl="1"/>
            <a:r>
              <a:rPr lang="zh-CN" altLang="en-US" dirty="0" smtClean="0"/>
              <a:t>中断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多重循环中可以使用标号，指定中断的具体循环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645024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在使用循环语句时，只有循环条件表达式的值为</a:t>
            </a:r>
            <a:r>
              <a:rPr lang="en-US" altLang="zh-CN" sz="2400" dirty="0" smtClean="0">
                <a:latin typeface="+mn-ea"/>
              </a:rPr>
              <a:t>false</a:t>
            </a:r>
            <a:r>
              <a:rPr lang="zh-CN" altLang="en-US" sz="2400" dirty="0" smtClean="0">
                <a:latin typeface="+mn-ea"/>
              </a:rPr>
              <a:t>时，才能结束循环。有时，我们想提前中断循环，要实现这一点，只需要在循环语句块中添加</a:t>
            </a:r>
            <a:r>
              <a:rPr lang="en-US" altLang="zh-CN" sz="2400" dirty="0" smtClean="0">
                <a:latin typeface="+mn-ea"/>
              </a:rPr>
              <a:t>break</a:t>
            </a:r>
            <a:r>
              <a:rPr lang="zh-CN" altLang="en-US" sz="2400" dirty="0" smtClean="0">
                <a:latin typeface="+mn-ea"/>
              </a:rPr>
              <a:t>或</a:t>
            </a:r>
            <a:r>
              <a:rPr lang="en-US" altLang="zh-CN" sz="2400" dirty="0" smtClean="0">
                <a:latin typeface="+mn-ea"/>
              </a:rPr>
              <a:t>continue</a:t>
            </a:r>
            <a:r>
              <a:rPr lang="zh-CN" altLang="en-US" sz="2400" dirty="0" smtClean="0">
                <a:latin typeface="+mn-ea"/>
              </a:rPr>
              <a:t>语句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561</Words>
  <Application>Microsoft Office PowerPoint</Application>
  <PresentationFormat>全屏显示(4:3)</PresentationFormat>
  <Paragraphs>110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循环语句for、 while、 do/while </vt:lpstr>
      <vt:lpstr>目录</vt:lpstr>
      <vt:lpstr>循环语句 — while</vt:lpstr>
      <vt:lpstr>循环语句 — while</vt:lpstr>
      <vt:lpstr>循环语句 — do…while</vt:lpstr>
      <vt:lpstr>循环语句 — do…while</vt:lpstr>
      <vt:lpstr>循环语句 — for</vt:lpstr>
      <vt:lpstr>循环语句 —  死循环</vt:lpstr>
      <vt:lpstr>循环的中断语句</vt:lpstr>
      <vt:lpstr>中断语句 — break</vt:lpstr>
      <vt:lpstr>中断语句 — break</vt:lpstr>
      <vt:lpstr>示例</vt:lpstr>
      <vt:lpstr>中断语句 — continue</vt:lpstr>
      <vt:lpstr>幻灯片 14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171</cp:revision>
  <dcterms:created xsi:type="dcterms:W3CDTF">2009-09-29T02:37:27Z</dcterms:created>
  <dcterms:modified xsi:type="dcterms:W3CDTF">2015-03-17T02:24:50Z</dcterms:modified>
</cp:coreProperties>
</file>