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86" autoAdjust="0"/>
  </p:normalViewPr>
  <p:slideViewPr>
    <p:cSldViewPr>
      <p:cViewPr varScale="1">
        <p:scale>
          <a:sx n="55" d="100"/>
          <a:sy n="55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857496"/>
            <a:ext cx="7772400" cy="1470025"/>
          </a:xfrm>
        </p:spPr>
        <p:txBody>
          <a:bodyPr>
            <a:norm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200" dirty="0" smtClean="0"/>
              <a:t>面向对象基本概念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286280"/>
          </a:xfrm>
        </p:spPr>
        <p:txBody>
          <a:bodyPr/>
          <a:lstStyle/>
          <a:p>
            <a:r>
              <a:rPr lang="zh-CN" altLang="en-US" dirty="0" smtClean="0"/>
              <a:t>万物皆对象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对象实质是：属性</a:t>
            </a:r>
            <a:r>
              <a:rPr lang="en-US" altLang="zh-CN" dirty="0" smtClean="0"/>
              <a:t>+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张三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属性：姓名、性别、身高、民族</a:t>
            </a:r>
            <a:r>
              <a:rPr lang="en-US" altLang="zh-CN" dirty="0" smtClean="0"/>
              <a:t>…..</a:t>
            </a:r>
          </a:p>
          <a:p>
            <a:pPr lvl="2"/>
            <a:r>
              <a:rPr lang="zh-CN" altLang="en-US" dirty="0" smtClean="0"/>
              <a:t>行为：跑、跳、工作、唱歌</a:t>
            </a:r>
            <a:r>
              <a:rPr lang="en-US" altLang="zh-CN" dirty="0" smtClean="0"/>
              <a:t>…..</a:t>
            </a:r>
          </a:p>
          <a:p>
            <a:pPr lvl="1"/>
            <a:r>
              <a:rPr lang="zh-CN" altLang="en-US" dirty="0" smtClean="0"/>
              <a:t>我的招商银行一卡通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属性：账号、密码、余额</a:t>
            </a:r>
            <a:r>
              <a:rPr lang="en-US" altLang="zh-CN" dirty="0" smtClean="0"/>
              <a:t>……</a:t>
            </a:r>
          </a:p>
          <a:p>
            <a:pPr lvl="2"/>
            <a:r>
              <a:rPr lang="zh-CN" altLang="en-US" dirty="0" smtClean="0"/>
              <a:t>行为：存款、取款、转账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4286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类是具有共同属性和行为的对象的集合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类定义了对象的属性和方法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zh-CN" altLang="en-US" dirty="0" smtClean="0"/>
              <a:t>类可以实例化多个该类的对象，每个对象的属性值不同，可以说类好比设计图纸，而对象好比根据图纸建设出来的多栋楼房。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程序的基本组成单位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面向对象的思想已经不仅仅是编程思想，已经扩展到设计、测试等各个方面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面向对象指的是以对象为基本单位去分析、设计以及实现系统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smtClean="0"/>
              <a:t>具备描述对象以及对象之间关系的能力，因此称为面向对象的语言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分析过程先有对象后有类；开发过程先有类后有对象。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187</Words>
  <Application>Microsoft Office PowerPoint</Application>
  <PresentationFormat>全屏显示(4:3)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 面向对象基本概念</vt:lpstr>
      <vt:lpstr>对象</vt:lpstr>
      <vt:lpstr>类</vt:lpstr>
      <vt:lpstr>面向对象</vt:lpstr>
      <vt:lpstr>幻灯片 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139</cp:revision>
  <dcterms:created xsi:type="dcterms:W3CDTF">2009-09-29T02:37:27Z</dcterms:created>
  <dcterms:modified xsi:type="dcterms:W3CDTF">2015-03-10T05:02:07Z</dcterms:modified>
</cp:coreProperties>
</file>