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1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86" autoAdjust="0"/>
  </p:normalViewPr>
  <p:slideViewPr>
    <p:cSldViewPr>
      <p:cViewPr varScale="1">
        <p:scale>
          <a:sx n="55" d="100"/>
          <a:sy n="55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目前，我们已经搭建了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的开发运行环境，并能够成功编译运行一个类，了解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程序的编译运行过程。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应用都是由若干个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类组成，因此我们先尽快熟悉一个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类的基本结果，再逐步细化。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一个类中，基本会有五种元素，即属性、方法、构造方法、内部类、块。</a:t>
            </a:r>
            <a:endParaRPr lang="en-US" altLang="zh-CN" dirty="0" smtClean="0"/>
          </a:p>
          <a:p>
            <a:r>
              <a:rPr lang="zh-CN" altLang="en-US" smtClean="0"/>
              <a:t>本章将学习每一种元素的声明形式，含义和作用。但是不关注过多细节，后面章节将不断细化。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857496"/>
            <a:ext cx="7772400" cy="1470025"/>
          </a:xfrm>
        </p:spPr>
        <p:txBody>
          <a:bodyPr>
            <a:normAutofit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3200" dirty="0" smtClean="0"/>
              <a:t>Java</a:t>
            </a:r>
            <a:r>
              <a:rPr lang="zh-CN" altLang="en-US" sz="3200" dirty="0" smtClean="0"/>
              <a:t>类的基本结构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类的基本结构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992888" cy="37444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类的结构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宋体" pitchFamily="2" charset="-122"/>
              <a:buChar char="－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属性：对象数据的描述；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50000"/>
              </a:lnSpc>
              <a:buFont typeface="宋体" pitchFamily="2" charset="-122"/>
              <a:buChar char="－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方法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对象的行为；（可以做的事情）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50000"/>
              </a:lnSpc>
              <a:buFont typeface="宋体" pitchFamily="2" charset="-122"/>
              <a:buChar char="－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构造方法：用于实例化对象；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50000"/>
              </a:lnSpc>
              <a:buFont typeface="宋体" pitchFamily="2" charset="-122"/>
              <a:buChar char="－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内部类：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inner class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）即在类体中声明的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50000"/>
              </a:lnSpc>
              <a:buFont typeface="宋体" pitchFamily="2" charset="-122"/>
              <a:buChar char="－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块：分为静态块，实例块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50000"/>
              </a:lnSpc>
              <a:buFont typeface="宋体" pitchFamily="2" charset="-122"/>
              <a:buChar char="－"/>
            </a:pPr>
            <a:endParaRPr lang="en-US" altLang="zh-CN" sz="1600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5536" y="5373216"/>
            <a:ext cx="8460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其中属性、方法、构造方法经常使用的元素，</a:t>
            </a:r>
            <a:r>
              <a:rPr lang="zh-CN" altLang="zh-CN" sz="2000" dirty="0" smtClean="0">
                <a:solidFill>
                  <a:srgbClr val="FF0000"/>
                </a:solidFill>
              </a:rPr>
              <a:t>而块、内部类使用</a:t>
            </a:r>
            <a:r>
              <a:rPr lang="zh-CN" altLang="zh-CN" sz="2000" dirty="0" smtClean="0">
                <a:solidFill>
                  <a:srgbClr val="FF0000"/>
                </a:solidFill>
              </a:rPr>
              <a:t>较少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类的基本结构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80728"/>
            <a:ext cx="4355976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public class Person {</a:t>
            </a:r>
            <a:endParaRPr lang="zh-CN" altLang="en-US" dirty="0" smtClean="0"/>
          </a:p>
          <a:p>
            <a:pPr>
              <a:buNone/>
            </a:pPr>
            <a:endParaRPr lang="en-US" altLang="zh-CN" sz="5500" dirty="0" smtClean="0"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endParaRPr lang="en-US" altLang="zh-CN" sz="5500" dirty="0" smtClean="0"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endParaRPr lang="zh-CN" alt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8000" dirty="0" smtClean="0"/>
          </a:p>
          <a:p>
            <a:pPr>
              <a:buNone/>
            </a:pPr>
            <a:endParaRPr lang="zh-CN" altLang="en-US" sz="8000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 flipH="1">
            <a:off x="3707904" y="908720"/>
            <a:ext cx="5436096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altLang="zh-CN" sz="8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altLang="zh-CN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9512" y="1556792"/>
            <a:ext cx="2448272" cy="7200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String name;//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姓名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age;</a:t>
            </a:r>
          </a:p>
        </p:txBody>
      </p:sp>
      <p:cxnSp>
        <p:nvCxnSpPr>
          <p:cNvPr id="11" name="直接箭头连接符 10"/>
          <p:cNvCxnSpPr>
            <a:stCxn id="6" idx="3"/>
            <a:endCxn id="12" idx="2"/>
          </p:cNvCxnSpPr>
          <p:nvPr/>
        </p:nvCxnSpPr>
        <p:spPr>
          <a:xfrm>
            <a:off x="2627784" y="1916832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71800" y="2204864"/>
            <a:ext cx="1008112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79512" y="2420888"/>
            <a:ext cx="2664296" cy="34563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/**</a:t>
            </a:r>
          </a:p>
          <a:p>
            <a:pPr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* 吃的方法</a:t>
            </a:r>
          </a:p>
          <a:p>
            <a:pPr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*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/</a:t>
            </a:r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public void eat(){</a:t>
            </a:r>
          </a:p>
          <a:p>
            <a:pPr>
              <a:buNone/>
            </a:pP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System.</a:t>
            </a:r>
            <a:r>
              <a:rPr lang="en-US" altLang="zh-CN" i="1" dirty="0" err="1" smtClean="0">
                <a:latin typeface="黑体" pitchFamily="49" charset="-122"/>
                <a:ea typeface="黑体" pitchFamily="49" charset="-122"/>
              </a:rPr>
              <a:t>out.println</a:t>
            </a:r>
            <a:r>
              <a:rPr lang="en-US" altLang="zh-CN" i="1" dirty="0" smtClean="0">
                <a:latin typeface="黑体" pitchFamily="49" charset="-122"/>
                <a:ea typeface="黑体" pitchFamily="49" charset="-122"/>
              </a:rPr>
              <a:t>("</a:t>
            </a:r>
            <a:r>
              <a:rPr lang="zh-CN" altLang="en-US" i="1" dirty="0" smtClean="0">
                <a:latin typeface="黑体" pitchFamily="49" charset="-122"/>
                <a:ea typeface="黑体" pitchFamily="49" charset="-122"/>
              </a:rPr>
              <a:t>吃的真香！！！</a:t>
            </a:r>
            <a:r>
              <a:rPr lang="en-US" altLang="zh-CN" i="1" dirty="0" smtClean="0">
                <a:latin typeface="黑体" pitchFamily="49" charset="-122"/>
                <a:ea typeface="黑体" pitchFamily="49" charset="-122"/>
              </a:rPr>
              <a:t>");</a:t>
            </a:r>
          </a:p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}</a:t>
            </a:r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public void speak(){</a:t>
            </a:r>
          </a:p>
          <a:p>
            <a:pPr>
              <a:buNone/>
            </a:pP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System.out.println</a:t>
            </a:r>
            <a:r>
              <a:rPr lang="en-US" altLang="zh-CN" i="1" dirty="0" smtClean="0">
                <a:latin typeface="黑体" pitchFamily="49" charset="-122"/>
                <a:ea typeface="黑体" pitchFamily="49" charset="-122"/>
              </a:rPr>
              <a:t>("</a:t>
            </a:r>
            <a:r>
              <a:rPr lang="zh-CN" altLang="en-US" i="1" dirty="0" smtClean="0">
                <a:latin typeface="黑体" pitchFamily="49" charset="-122"/>
                <a:ea typeface="黑体" pitchFamily="49" charset="-122"/>
              </a:rPr>
              <a:t>说的好听！！！</a:t>
            </a:r>
            <a:r>
              <a:rPr lang="en-US" altLang="zh-CN" i="1" dirty="0" smtClean="0">
                <a:latin typeface="黑体" pitchFamily="49" charset="-122"/>
                <a:ea typeface="黑体" pitchFamily="49" charset="-122"/>
              </a:rPr>
              <a:t>");</a:t>
            </a:r>
          </a:p>
          <a:p>
            <a:pPr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}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699792" y="4437112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2915816" y="4365104"/>
            <a:ext cx="1008112" cy="7920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7452320" y="1196752"/>
            <a:ext cx="144016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779912" y="1340768"/>
            <a:ext cx="3312368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public Person(){//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创建一个对象时需要的方法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020272" y="1556792"/>
            <a:ext cx="57606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36" idx="2"/>
          </p:cNvCxnSpPr>
          <p:nvPr/>
        </p:nvCxnSpPr>
        <p:spPr>
          <a:xfrm>
            <a:off x="7308304" y="3212976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779912" y="2420888"/>
            <a:ext cx="3600400" cy="18722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我是实例块</a:t>
            </a:r>
            <a:r>
              <a:rPr lang="en-US" altLang="zh-CN" i="1" dirty="0" smtClean="0"/>
              <a:t>");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altLang="zh-CN" b="1" dirty="0" smtClean="0"/>
              <a:t>static{</a:t>
            </a:r>
          </a:p>
          <a:p>
            <a:pPr>
              <a:buNone/>
            </a:pP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(“</a:t>
            </a:r>
            <a:r>
              <a:rPr lang="zh-CN" altLang="en-US" i="1" dirty="0" smtClean="0"/>
              <a:t>我是静态块</a:t>
            </a:r>
            <a:r>
              <a:rPr lang="en-US" altLang="zh-CN" i="1" dirty="0" smtClean="0"/>
              <a:t>”);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7812360" y="2924944"/>
            <a:ext cx="1008112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067944" y="4437112"/>
            <a:ext cx="2088232" cy="8640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class  </a:t>
            </a:r>
            <a:r>
              <a:rPr lang="en-US" altLang="zh-CN" dirty="0" err="1" smtClean="0"/>
              <a:t>InnerClass</a:t>
            </a:r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 flipV="1">
            <a:off x="-828600" y="5949280"/>
            <a:ext cx="280831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noProof="0" dirty="0" smtClean="0">
                <a:latin typeface="黑体" pitchFamily="2" charset="-122"/>
                <a:ea typeface="黑体" pitchFamily="2" charset="-122"/>
                <a:cs typeface="+mj-cs"/>
              </a:rPr>
              <a:t>{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cxnSp>
        <p:nvCxnSpPr>
          <p:cNvPr id="41" name="直接箭头连接符 40"/>
          <p:cNvCxnSpPr>
            <a:stCxn id="38" idx="3"/>
            <a:endCxn id="42" idx="2"/>
          </p:cNvCxnSpPr>
          <p:nvPr/>
        </p:nvCxnSpPr>
        <p:spPr>
          <a:xfrm>
            <a:off x="6156176" y="4869160"/>
            <a:ext cx="504056" cy="2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660232" y="4437112"/>
            <a:ext cx="1304528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282</Words>
  <Application>Microsoft Office PowerPoint</Application>
  <PresentationFormat>全屏显示(4:3)</PresentationFormat>
  <Paragraphs>53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 Java类的基本结构</vt:lpstr>
      <vt:lpstr>Java类的基本结构</vt:lpstr>
      <vt:lpstr>Java类的基本结构</vt:lpstr>
      <vt:lpstr>幻灯片 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134</cp:revision>
  <dcterms:created xsi:type="dcterms:W3CDTF">2009-09-29T02:37:27Z</dcterms:created>
  <dcterms:modified xsi:type="dcterms:W3CDTF">2015-03-02T06:52:43Z</dcterms:modified>
</cp:coreProperties>
</file>