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gif" ContentType="image/gif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9" r:id="rId3"/>
    <p:sldId id="261" r:id="rId4"/>
    <p:sldId id="258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505" autoAdjust="0"/>
  </p:normalViewPr>
  <p:slideViewPr>
    <p:cSldViewPr>
      <p:cViewPr varScale="1">
        <p:scale>
          <a:sx n="50" d="100"/>
          <a:sy n="50" d="100"/>
        </p:scale>
        <p:origin x="-18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240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D9449-5C10-4CB6-B39A-DDEA4D07848F}" type="datetimeFigureOut">
              <a:rPr lang="zh-CN" altLang="en-US" smtClean="0"/>
              <a:pPr/>
              <a:t>2015/3/2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25A9B-2F01-4C19-B471-EF4055D01C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839AE-543A-4EF4-B4FC-ECD979EAA6E4}" type="datetimeFigureOut">
              <a:rPr lang="zh-CN" altLang="en-US" smtClean="0"/>
              <a:pPr/>
              <a:t>2015/3/2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7378F-CF23-4BA3-949F-1F4BFB3CB3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【】</a:t>
            </a:r>
            <a:r>
              <a:rPr lang="zh-CN" altLang="en-US" dirty="0" smtClean="0"/>
              <a:t>中的内容表示可选项，即可有可无，根据需要使用，后续将详细学习其中的内容。先掌握必须的部分，即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关键字，类名，类体。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类名的命名规则是首字母大写，多个单词时，每个单词首字母大写。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应用，就是由若干个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类组成的，一个类就是一个模板，是一类对象的模板，定义这些对象应该有的属性以及方法。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685800" y="2744793"/>
            <a:ext cx="7772400" cy="1470025"/>
          </a:xfrm>
        </p:spPr>
        <p:txBody>
          <a:bodyPr/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1371600" y="431960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6290" y="285728"/>
            <a:ext cx="4686304" cy="500066"/>
          </a:xfrm>
        </p:spPr>
        <p:txBody>
          <a:bodyPr>
            <a:noAutofit/>
          </a:bodyPr>
          <a:lstStyle>
            <a:lvl1pPr>
              <a:defRPr sz="28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857364"/>
            <a:ext cx="8229600" cy="4286280"/>
          </a:xfrm>
        </p:spPr>
        <p:txBody>
          <a:bodyPr>
            <a:normAutofit/>
          </a:bodyPr>
          <a:lstStyle>
            <a:lvl1pPr>
              <a:buClr>
                <a:srgbClr val="92D050"/>
              </a:buClr>
              <a:buFontTx/>
              <a:buBlip>
                <a:blip r:embed="rId3"/>
              </a:buBlip>
              <a:defRPr sz="2400"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8980-DEF3-4D99-8E8C-EEFCFDECFCBA}" type="datetimeFigureOut">
              <a:rPr lang="zh-CN" altLang="en-US" smtClean="0"/>
              <a:pPr/>
              <a:t>2015/3/2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4835-203B-457C-8C96-D0096DC22C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18980-DEF3-4D99-8E8C-EEFCFDECFCBA}" type="datetimeFigureOut">
              <a:rPr lang="zh-CN" altLang="en-US" smtClean="0"/>
              <a:pPr/>
              <a:t>2015/3/2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84835-203B-457C-8C96-D0096DC22C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42910" y="2857496"/>
            <a:ext cx="7772400" cy="1470025"/>
          </a:xfrm>
        </p:spPr>
        <p:txBody>
          <a:bodyPr>
            <a:normAutofit/>
          </a:bodyPr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zh-CN" altLang="en-US" sz="3200" dirty="0" smtClean="0"/>
              <a:t>类的声明形式及作用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类的声明形式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4"/>
            <a:ext cx="8496944" cy="53732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/>
              <a:t>类的声明形式</a:t>
            </a:r>
            <a:r>
              <a:rPr lang="zh-CN" altLang="en-US" dirty="0" smtClean="0">
                <a:latin typeface="宋体" pitchFamily="2" charset="-122"/>
                <a:sym typeface="Arial" charset="0"/>
              </a:rPr>
              <a:t>（</a:t>
            </a:r>
            <a:r>
              <a:rPr lang="en-US" altLang="zh-CN" dirty="0" smtClean="0">
                <a:latin typeface="宋体" pitchFamily="2" charset="-122"/>
                <a:sym typeface="Arial" charset="0"/>
              </a:rPr>
              <a:t>【】</a:t>
            </a:r>
            <a:r>
              <a:rPr lang="zh-CN" altLang="en-US" dirty="0" smtClean="0">
                <a:latin typeface="宋体" pitchFamily="2" charset="-122"/>
                <a:sym typeface="Arial" charset="0"/>
              </a:rPr>
              <a:t>中是可选项，即可有可无）</a:t>
            </a:r>
            <a:endParaRPr lang="en-US" altLang="zh-CN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dirty="0" smtClean="0"/>
              <a:t> 【</a:t>
            </a:r>
            <a:r>
              <a:rPr lang="zh-CN" altLang="en-US" dirty="0" smtClean="0"/>
              <a:t>访问权限修饰符</a:t>
            </a:r>
            <a:r>
              <a:rPr lang="en-US" altLang="zh-CN" dirty="0" smtClean="0"/>
              <a:t>】【</a:t>
            </a:r>
            <a:r>
              <a:rPr lang="zh-CN" altLang="en-US" dirty="0" smtClean="0"/>
              <a:t>修饰符</a:t>
            </a:r>
            <a:r>
              <a:rPr lang="en-US" altLang="zh-CN" dirty="0" smtClean="0"/>
              <a:t>】 class  </a:t>
            </a:r>
            <a:r>
              <a:rPr lang="zh-CN" altLang="en-US" dirty="0" smtClean="0"/>
              <a:t>类名</a:t>
            </a:r>
            <a:r>
              <a:rPr lang="en-US" altLang="zh-CN" dirty="0" smtClean="0"/>
              <a:t>{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000" dirty="0" smtClean="0"/>
              <a:t> </a:t>
            </a:r>
            <a:r>
              <a:rPr lang="zh-CN" altLang="en-US" dirty="0" smtClean="0"/>
              <a:t> 类体</a:t>
            </a:r>
            <a:endParaRPr lang="en-US" altLang="zh-CN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dirty="0" smtClean="0"/>
              <a:t>  }</a:t>
            </a:r>
          </a:p>
          <a:p>
            <a:pPr>
              <a:lnSpc>
                <a:spcPct val="150000"/>
              </a:lnSpc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1835696" y="3140968"/>
            <a:ext cx="2880320" cy="14401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访问修饰符</a:t>
            </a:r>
            <a:r>
              <a:rPr lang="zh-CN" altLang="en-US" dirty="0" smtClean="0"/>
              <a:t>有两种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default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5004048" y="2924944"/>
            <a:ext cx="3240360" cy="12744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修饰符：</a:t>
            </a:r>
            <a:r>
              <a:rPr lang="en-US" altLang="zh-CN" dirty="0" smtClean="0"/>
              <a:t>final, </a:t>
            </a:r>
            <a:r>
              <a:rPr lang="en-US" altLang="zh-CN" dirty="0" err="1" smtClean="0"/>
              <a:t>synchronized,abstract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rot="16200000" flipH="1">
            <a:off x="2159732" y="2528900"/>
            <a:ext cx="100811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10" idx="0"/>
          </p:cNvCxnSpPr>
          <p:nvPr/>
        </p:nvCxnSpPr>
        <p:spPr>
          <a:xfrm>
            <a:off x="4499992" y="2204864"/>
            <a:ext cx="2124236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作用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5868144" y="1916832"/>
            <a:ext cx="2808312" cy="23042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 smtClean="0"/>
              <a:t>根据学生类可以创建多个学生对象，如：张三，李四。</a:t>
            </a:r>
            <a:endParaRPr lang="zh-CN" altLang="en-US" sz="2400" dirty="0"/>
          </a:p>
        </p:txBody>
      </p:sp>
      <p:cxnSp>
        <p:nvCxnSpPr>
          <p:cNvPr id="8" name="直接箭头连接符 7"/>
          <p:cNvCxnSpPr>
            <a:stCxn id="9" idx="3"/>
            <a:endCxn id="5" idx="2"/>
          </p:cNvCxnSpPr>
          <p:nvPr/>
        </p:nvCxnSpPr>
        <p:spPr>
          <a:xfrm flipV="1">
            <a:off x="4535488" y="3068960"/>
            <a:ext cx="1332656" cy="684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971600" y="2060848"/>
            <a:ext cx="3563888" cy="338437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zh-CN" sz="2400" dirty="0" smtClean="0"/>
              <a:t>public class Student{</a:t>
            </a:r>
          </a:p>
          <a:p>
            <a:pPr>
              <a:buNone/>
            </a:pPr>
            <a:r>
              <a:rPr lang="en-US" altLang="zh-CN" sz="2400" dirty="0" smtClean="0"/>
              <a:t> </a:t>
            </a:r>
          </a:p>
          <a:p>
            <a:pPr>
              <a:buNone/>
            </a:pPr>
            <a:r>
              <a:rPr lang="en-US" altLang="zh-CN" sz="2400" dirty="0" smtClean="0"/>
              <a:t>private String name;</a:t>
            </a:r>
          </a:p>
          <a:p>
            <a:pPr>
              <a:buNone/>
            </a:pPr>
            <a:r>
              <a:rPr lang="en-US" altLang="zh-CN" sz="2400" dirty="0" smtClean="0"/>
              <a:t>   </a:t>
            </a:r>
          </a:p>
          <a:p>
            <a:pPr>
              <a:buNone/>
            </a:pPr>
            <a:r>
              <a:rPr lang="en-US" altLang="zh-CN" sz="2400" dirty="0" smtClean="0"/>
              <a:t> public void study(){</a:t>
            </a:r>
          </a:p>
          <a:p>
            <a:pPr>
              <a:buNone/>
            </a:pPr>
            <a:r>
              <a:rPr lang="en-US" altLang="zh-CN" sz="2400" dirty="0" smtClean="0"/>
              <a:t>     </a:t>
            </a:r>
          </a:p>
          <a:p>
            <a:pPr>
              <a:buNone/>
            </a:pPr>
            <a:r>
              <a:rPr lang="en-US" altLang="zh-CN" sz="2400" dirty="0" smtClean="0"/>
              <a:t>   }</a:t>
            </a:r>
          </a:p>
          <a:p>
            <a:pPr>
              <a:buNone/>
            </a:pPr>
            <a:r>
              <a:rPr lang="en-US" altLang="zh-CN" sz="2400" dirty="0" smtClean="0"/>
              <a:t> } </a:t>
            </a:r>
            <a:endParaRPr lang="zh-CN" altLang="en-US" sz="2400" dirty="0" smtClean="0"/>
          </a:p>
          <a:p>
            <a:pPr>
              <a:buNone/>
            </a:pPr>
            <a:endParaRPr lang="en-US" altLang="zh-CN" sz="2400" dirty="0" smtClean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539552" y="980728"/>
            <a:ext cx="8229600" cy="864096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类的作用：类就是一个模板，定义多个对象共同的属性和方法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 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1660</TotalTime>
  <Words>207</Words>
  <Application>Microsoft Office PowerPoint</Application>
  <PresentationFormat>全屏显示(4:3)</PresentationFormat>
  <Paragraphs>29</Paragraphs>
  <Slides>4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 类的声明形式及作用</vt:lpstr>
      <vt:lpstr>类的声明形式</vt:lpstr>
      <vt:lpstr>作用</vt:lpstr>
      <vt:lpstr>幻灯片 4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zhaozheng</dc:creator>
  <cp:lastModifiedBy>wxh</cp:lastModifiedBy>
  <cp:revision>149</cp:revision>
  <dcterms:created xsi:type="dcterms:W3CDTF">2009-09-29T02:37:27Z</dcterms:created>
  <dcterms:modified xsi:type="dcterms:W3CDTF">2015-03-02T06:53:53Z</dcterms:modified>
</cp:coreProperties>
</file>