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属性是对象的数据，除此之外，对象还需要定义行为，也就是方法，本节学习方法的声明及作用。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3568" y="2924944"/>
            <a:ext cx="7772400" cy="1470025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800" dirty="0" smtClean="0"/>
              <a:t>方法的声明形式及作用</a:t>
            </a:r>
            <a:endParaRPr lang="zh-CN" altLang="en-US" sz="2800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85786" y="385762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386263" y="285750"/>
            <a:ext cx="4686300" cy="5000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方法的声明形式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0" y="1196753"/>
            <a:ext cx="9144000" cy="504055"/>
          </a:xfrm>
        </p:spPr>
        <p:txBody>
          <a:bodyPr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zh-CN" dirty="0" smtClean="0"/>
              <a:t>Java</a:t>
            </a:r>
            <a:r>
              <a:rPr lang="zh-CN" altLang="en-US" dirty="0" smtClean="0"/>
              <a:t>类中的方法声明形式（</a:t>
            </a:r>
            <a:r>
              <a:rPr lang="en-US" altLang="zh-CN" dirty="0" smtClean="0"/>
              <a:t>【】</a:t>
            </a:r>
            <a:r>
              <a:rPr lang="zh-CN" altLang="en-US" dirty="0" smtClean="0"/>
              <a:t>中的内容是可选项，即可有可无）</a:t>
            </a: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060848"/>
          <a:ext cx="8208912" cy="180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/>
              </a:tblGrid>
              <a:tr h="1792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访问权限修饰符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】【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修饰符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返回值数据类型 方法名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形式参数列表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300" dirty="0" smtClean="0"/>
                        <a:t>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执行语句；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return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 返回值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>
            <a:spLocks/>
          </p:cNvSpPr>
          <p:nvPr/>
        </p:nvSpPr>
        <p:spPr bwMode="auto">
          <a:xfrm>
            <a:off x="0" y="414908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  <a:buFontTx/>
              <a:buBlip>
                <a:blip r:embed="rId3"/>
              </a:buBlip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方法即对象的行为</a:t>
            </a:r>
            <a:endParaRPr 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285728"/>
            <a:ext cx="5715040" cy="500066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方法的各部分解析</a:t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568952" cy="568863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什么是方法</a:t>
            </a:r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方法就是定义在类中具有特定功能的一段独立的小程序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方法也称为函数。</a:t>
            </a:r>
            <a:endParaRPr lang="zh-CN" altLang="zh-CN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访问权限修饰符及修饰符</a:t>
            </a:r>
            <a:endParaRPr lang="en-US" altLang="zh-CN" sz="2800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访问权限控制方法被调用的范围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修饰符包括</a:t>
            </a:r>
            <a:r>
              <a:rPr lang="en-US" altLang="zh-CN" dirty="0" smtClean="0"/>
              <a:t>static/final/abstract/synchronized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都在后续学习中详细学习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返回值类型 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方法运行后的返回结果的数据类型，如果没有返回值使用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参数类型 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形式参数的数据类型 。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形式参数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就是一个变量，用于存储调用方法时传递给方法的实际参数 。</a:t>
            </a:r>
          </a:p>
          <a:p>
            <a:pPr>
              <a:lnSpc>
                <a:spcPct val="80000"/>
              </a:lnSpc>
            </a:pPr>
            <a:r>
              <a:rPr lang="en-US" altLang="zh-CN" sz="3100" dirty="0" smtClean="0"/>
              <a:t>return</a:t>
            </a:r>
            <a:endParaRPr lang="zh-CN" altLang="en-US" sz="3100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用于结束方法。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sz="3100" dirty="0" smtClean="0"/>
              <a:t>返回值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该方法执行后的结果，该结果会返回给调用者。</a:t>
            </a:r>
          </a:p>
          <a:p>
            <a:pPr lvl="1">
              <a:lnSpc>
                <a:spcPct val="80000"/>
              </a:lnSpc>
            </a:pPr>
            <a:endParaRPr lang="zh-CN" altLang="en-US" sz="20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2360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特殊情况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没有返回值类型用</a:t>
            </a:r>
            <a:r>
              <a:rPr lang="en-US" altLang="zh-CN" sz="2000" dirty="0" smtClean="0"/>
              <a:t>void</a:t>
            </a:r>
            <a:r>
              <a:rPr lang="zh-CN" altLang="en-US" sz="2000" dirty="0" smtClean="0"/>
              <a:t>关键字</a:t>
            </a:r>
            <a:r>
              <a:rPr lang="zh-CN" altLang="en-US" sz="2000" dirty="0" smtClean="0"/>
              <a:t>来表示。</a:t>
            </a:r>
            <a:endParaRPr lang="en-US" altLang="zh-CN" sz="2000" dirty="0" smtClean="0"/>
          </a:p>
          <a:p>
            <a:r>
              <a:rPr lang="en-US" altLang="zh-CN" sz="2000" dirty="0" smtClean="0"/>
              <a:t>return </a:t>
            </a:r>
            <a:r>
              <a:rPr lang="zh-CN" altLang="en-US" sz="2000" dirty="0" smtClean="0"/>
              <a:t>的后面直接用；号结束，</a:t>
            </a:r>
            <a:r>
              <a:rPr lang="en-US" altLang="zh-CN" sz="2000" dirty="0" smtClean="0"/>
              <a:t> return</a:t>
            </a:r>
            <a:r>
              <a:rPr lang="zh-CN" altLang="en-US" sz="2000" dirty="0" smtClean="0"/>
              <a:t>可以省略不写。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方法的特点：</a:t>
            </a:r>
            <a:endParaRPr lang="en-US" altLang="zh-CN" dirty="0" smtClean="0"/>
          </a:p>
          <a:p>
            <a:r>
              <a:rPr lang="zh-CN" altLang="en-US" sz="2000" dirty="0" smtClean="0"/>
              <a:t>定义方法可以将功能代码进行封装。</a:t>
            </a:r>
            <a:endParaRPr lang="en-US" altLang="zh-CN" sz="2000" dirty="0" smtClean="0"/>
          </a:p>
          <a:p>
            <a:r>
              <a:rPr lang="zh-CN" altLang="en-US" sz="2000" dirty="0" smtClean="0"/>
              <a:t>便于该功能进行复用。</a:t>
            </a:r>
          </a:p>
          <a:p>
            <a:r>
              <a:rPr lang="zh-CN" altLang="en-US" sz="2000" dirty="0" smtClean="0"/>
              <a:t>方法只有被调用才会被执行。</a:t>
            </a:r>
          </a:p>
          <a:p>
            <a:r>
              <a:rPr lang="zh-CN" altLang="en-US" sz="2000" dirty="0" smtClean="0"/>
              <a:t>方法的出现提高代码的复用性。</a:t>
            </a:r>
            <a:endParaRPr lang="en-US" altLang="zh-CN" sz="2000" dirty="0" smtClean="0"/>
          </a:p>
          <a:p>
            <a:r>
              <a:rPr lang="zh-CN" altLang="en-US" sz="2000" dirty="0" smtClean="0"/>
              <a:t>方法若没有返回值，则用关键字</a:t>
            </a:r>
            <a:r>
              <a:rPr lang="en-US" altLang="zh-CN" sz="2000" dirty="0" smtClean="0"/>
              <a:t>void</a:t>
            </a:r>
            <a:r>
              <a:rPr lang="zh-CN" altLang="en-US" sz="2000" dirty="0" smtClean="0"/>
              <a:t>表示，那么该方法中的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语句如果在最后一行可以省略不写。</a:t>
            </a:r>
            <a:endParaRPr lang="en-US" altLang="zh-CN" sz="2000" dirty="0" smtClean="0"/>
          </a:p>
          <a:p>
            <a:r>
              <a:rPr lang="zh-CN" altLang="en-US" sz="2000" dirty="0" smtClean="0"/>
              <a:t>方法中可以调用方法，不可以在方法内部定义方法。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r>
              <a:rPr lang="zh-CN" altLang="en-US" sz="2000" dirty="0" smtClean="0"/>
              <a:t>定义方法时，方法的结果应返回给调用者，交由调用者来处理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  <a:buNone/>
            </a:pPr>
            <a:endParaRPr lang="en-US" altLang="zh-CN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方法的特点总结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443914" cy="407196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定义方法需思考三点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方法是否有返回的结果，如果有，返回什么类型的结果？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明确方法是否需要参数，如果需要，需要几个什么类型的参数？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方法如何才能正确得到想要的结果？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  <a:buNone/>
            </a:pPr>
            <a:endParaRPr lang="en-US" altLang="zh-CN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定义方法时的思考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377</Words>
  <Application>Microsoft Office PowerPoint</Application>
  <PresentationFormat>全屏显示(4:3)</PresentationFormat>
  <Paragraphs>49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方法的声明形式及作用</vt:lpstr>
      <vt:lpstr>方法的声明形式</vt:lpstr>
      <vt:lpstr> 方法的各部分解析 </vt:lpstr>
      <vt:lpstr>方法的特点总结</vt:lpstr>
      <vt:lpstr>定义方法时的思考</vt:lpstr>
      <vt:lpstr>幻灯片 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296</cp:revision>
  <dcterms:created xsi:type="dcterms:W3CDTF">2009-09-29T02:37:27Z</dcterms:created>
  <dcterms:modified xsi:type="dcterms:W3CDTF">2015-03-02T07:20:23Z</dcterms:modified>
</cp:coreProperties>
</file>