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41" r:id="rId3"/>
    <p:sldId id="363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86" autoAdjust="0"/>
  </p:normalViewPr>
  <p:slideViewPr>
    <p:cSldViewPr>
      <p:cViewPr>
        <p:scale>
          <a:sx n="60" d="100"/>
          <a:sy n="60" d="100"/>
        </p:scale>
        <p:origin x="-15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BCDB46-DC9D-4361-AF9A-AE3BEFD7CAB8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FB6F85-A84A-4B03-B69C-0C214A857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9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有了构造方法以后，就可以使用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调用构造方法，创建对象。</a:t>
            </a:r>
            <a:endParaRPr lang="en-US" altLang="zh-CN" dirty="0" smtClean="0"/>
          </a:p>
          <a:p>
            <a:r>
              <a:rPr lang="zh-CN" altLang="en-US" dirty="0" smtClean="0"/>
              <a:t>对象可以用</a:t>
            </a:r>
            <a:r>
              <a:rPr lang="en-US" altLang="zh-CN" dirty="0" smtClean="0"/>
              <a:t>.</a:t>
            </a:r>
            <a:r>
              <a:rPr lang="zh-CN" altLang="en-US" smtClean="0"/>
              <a:t>调用属性和方法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B6F85-A84A-4B03-B69C-0C214A857CC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B6F85-A84A-4B03-B69C-0C214A857CC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9058" y="274638"/>
            <a:ext cx="4686304" cy="511156"/>
          </a:xfrm>
        </p:spPr>
        <p:txBody>
          <a:bodyPr>
            <a:noAutofit/>
          </a:bodyPr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57718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F78AF-7E75-4B6C-8C63-7E80BAAF3B82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5208-F50A-47E6-BBBC-9022CDE78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4B06F-363A-4A57-87F4-417D63E37F3D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44CD4-08BD-491C-8AD7-9858A57365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3E526-5757-4A37-BFC7-E128D0C7C2CB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E522E-F0C4-4E36-9864-018D5DFA4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5C54A-B535-4A04-9C27-C9D4B414456F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06B39-ECE1-44F1-B58D-7D37A8338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E75BF-57DB-4250-B977-2DDCE85ECF79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F4427-F8FB-4E1F-B374-2AB23FB262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5B2D-4986-4D04-A2B4-A67DFF78D810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C6387-4C00-433B-801F-96AE7A3D20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AA64-F4CC-45BE-923D-3192111BAE86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7AD81-EB34-4C1A-A91E-B722ADE1B9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EDC0AD-4435-49DD-9B99-A5D89D7397AC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FF6C52-61BA-433D-9163-4D6AC15BB3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Autofit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Java</a:t>
            </a:r>
            <a:r>
              <a:rPr lang="zh-CN" altLang="en-US" sz="3200" dirty="0" smtClean="0"/>
              <a:t>对象创建与使用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62880" y="980728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调用构造方法创建类的一个对象：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调用无参数的构造方法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调用有参数的构造方法</a:t>
            </a:r>
            <a:endParaRPr lang="zh-CN" altLang="en-US" sz="2400" dirty="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878904" y="274638"/>
            <a:ext cx="8229600" cy="490066"/>
          </a:xfrm>
        </p:spPr>
        <p:txBody>
          <a:bodyPr/>
          <a:lstStyle/>
          <a:p>
            <a:pPr algn="r"/>
            <a:r>
              <a:rPr lang="zh-CN" altLang="en-US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如何创建对象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1540668" y="2348880"/>
            <a:ext cx="5934075" cy="9637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itchFamily="2" charset="-122"/>
              </a:rPr>
              <a:t>类名  对象名 </a:t>
            </a:r>
            <a:r>
              <a:rPr lang="en-US" altLang="zh-CN" b="1" dirty="0" smtClean="0">
                <a:ea typeface="黑体" pitchFamily="2" charset="-122"/>
              </a:rPr>
              <a:t>= 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new </a:t>
            </a:r>
            <a:r>
              <a:rPr lang="zh-CN" altLang="en-US" b="1" dirty="0" smtClean="0">
                <a:ea typeface="黑体" pitchFamily="2" charset="-122"/>
              </a:rPr>
              <a:t>该类的构造方法</a:t>
            </a:r>
            <a:r>
              <a:rPr lang="en-US" altLang="zh-CN" b="1" dirty="0" smtClean="0">
                <a:ea typeface="黑体" pitchFamily="2" charset="-122"/>
              </a:rPr>
              <a:t>()</a:t>
            </a:r>
            <a:r>
              <a:rPr lang="en-US" altLang="zh-CN" b="1" dirty="0">
                <a:ea typeface="黑体" pitchFamily="2" charset="-122"/>
              </a:rPr>
              <a:t>;</a:t>
            </a:r>
            <a:endParaRPr lang="en-US" altLang="zh-CN" b="1" dirty="0" smtClean="0">
              <a:ea typeface="黑体" pitchFamily="2" charset="-122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itchFamily="2" charset="-122"/>
              </a:rPr>
              <a:t>例：</a:t>
            </a:r>
            <a:r>
              <a:rPr lang="en-US" altLang="zh-CN" b="1" dirty="0" smtClean="0">
                <a:ea typeface="黑体" pitchFamily="2" charset="-122"/>
              </a:rPr>
              <a:t>Book  </a:t>
            </a:r>
            <a:r>
              <a:rPr lang="en-US" altLang="zh-CN" b="1" dirty="0" err="1"/>
              <a:t>javaBook</a:t>
            </a:r>
            <a:r>
              <a:rPr lang="en-US" altLang="zh-CN" b="1" dirty="0">
                <a:ea typeface="黑体" pitchFamily="2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new</a:t>
            </a:r>
            <a:r>
              <a:rPr lang="en-US" altLang="zh-CN" b="1" dirty="0">
                <a:ea typeface="黑体" pitchFamily="2" charset="-122"/>
              </a:rPr>
              <a:t> Book();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547664" y="4221088"/>
            <a:ext cx="5934075" cy="9637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itchFamily="2" charset="-122"/>
              </a:rPr>
              <a:t>类名  对象名 </a:t>
            </a:r>
            <a:r>
              <a:rPr lang="en-US" altLang="zh-CN" b="1" dirty="0" smtClean="0">
                <a:ea typeface="黑体" pitchFamily="2" charset="-122"/>
              </a:rPr>
              <a:t>= 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2" charset="-122"/>
              </a:rPr>
              <a:t>new </a:t>
            </a:r>
            <a:r>
              <a:rPr lang="zh-CN" altLang="en-US" b="1" dirty="0" smtClean="0">
                <a:ea typeface="黑体" pitchFamily="2" charset="-122"/>
              </a:rPr>
              <a:t>该类的构造方法</a:t>
            </a:r>
            <a:r>
              <a:rPr lang="en-US" altLang="zh-CN" b="1" dirty="0" smtClean="0">
                <a:ea typeface="黑体" pitchFamily="2" charset="-122"/>
              </a:rPr>
              <a:t>(</a:t>
            </a:r>
            <a:r>
              <a:rPr lang="zh-CN" altLang="en-US" b="1" dirty="0" smtClean="0">
                <a:ea typeface="黑体" pitchFamily="2" charset="-122"/>
              </a:rPr>
              <a:t>参数</a:t>
            </a:r>
            <a:r>
              <a:rPr lang="en-US" altLang="zh-CN" b="1" dirty="0" smtClean="0">
                <a:ea typeface="黑体" pitchFamily="2" charset="-122"/>
              </a:rPr>
              <a:t>1,</a:t>
            </a:r>
            <a:r>
              <a:rPr lang="zh-CN" altLang="en-US" b="1" dirty="0" smtClean="0">
                <a:ea typeface="黑体" pitchFamily="2" charset="-122"/>
              </a:rPr>
              <a:t>参数</a:t>
            </a:r>
            <a:r>
              <a:rPr lang="en-US" altLang="zh-CN" b="1" dirty="0" smtClean="0">
                <a:ea typeface="黑体" pitchFamily="2" charset="-122"/>
              </a:rPr>
              <a:t>2…);</a:t>
            </a: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b="1" dirty="0" smtClean="0">
                <a:ea typeface="黑体" pitchFamily="2" charset="-122"/>
              </a:rPr>
              <a:t>例：</a:t>
            </a:r>
            <a:r>
              <a:rPr lang="en-US" altLang="zh-CN" b="1" dirty="0" smtClean="0">
                <a:ea typeface="黑体" pitchFamily="2" charset="-122"/>
              </a:rPr>
              <a:t>Book  </a:t>
            </a:r>
            <a:r>
              <a:rPr lang="en-US" altLang="zh-CN" b="1" dirty="0" err="1"/>
              <a:t>javaBook</a:t>
            </a:r>
            <a:r>
              <a:rPr lang="en-US" altLang="zh-CN" b="1" dirty="0">
                <a:ea typeface="黑体" pitchFamily="2" charset="-122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new</a:t>
            </a:r>
            <a:r>
              <a:rPr lang="en-US" altLang="zh-CN" b="1" dirty="0">
                <a:ea typeface="黑体" pitchFamily="2" charset="-122"/>
              </a:rPr>
              <a:t> </a:t>
            </a:r>
            <a:r>
              <a:rPr lang="en-US" altLang="zh-CN" b="1" dirty="0" smtClean="0">
                <a:ea typeface="黑体" pitchFamily="2" charset="-122"/>
              </a:rPr>
              <a:t>Book(1,”</a:t>
            </a:r>
            <a:r>
              <a:rPr lang="zh-CN" altLang="en-US" b="1" dirty="0" smtClean="0">
                <a:ea typeface="黑体" pitchFamily="2" charset="-122"/>
              </a:rPr>
              <a:t>西游记</a:t>
            </a:r>
            <a:r>
              <a:rPr lang="en-US" altLang="zh-CN" b="1" dirty="0" smtClean="0">
                <a:ea typeface="黑体" pitchFamily="2" charset="-122"/>
              </a:rPr>
              <a:t>”);</a:t>
            </a:r>
            <a:endParaRPr lang="en-US" altLang="zh-CN" b="1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62880" y="980728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使用对象：使用“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”进行以下操作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访问类的属性：对象名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调用类的方法：对象名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方法名</a:t>
            </a:r>
            <a:r>
              <a:rPr lang="en-US" altLang="zh-CN" sz="2400" dirty="0" smtClean="0"/>
              <a:t>()</a:t>
            </a:r>
            <a:endParaRPr lang="zh-CN" altLang="en-US" sz="2400" dirty="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878904" y="274638"/>
            <a:ext cx="8229600" cy="490066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Calibri" pitchFamily="34" charset="0"/>
                <a:ea typeface="宋体" charset="-122"/>
              </a:rPr>
              <a:t>如何使用对象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539750" y="3212976"/>
            <a:ext cx="8274050" cy="12633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 err="1"/>
              <a:t>javaBook.ISBN</a:t>
            </a:r>
            <a:r>
              <a:rPr lang="en-US" altLang="zh-CN" b="1" dirty="0">
                <a:ea typeface="黑体" pitchFamily="2" charset="-122"/>
              </a:rPr>
              <a:t> = “ISN8892";  //</a:t>
            </a:r>
            <a:r>
              <a:rPr lang="zh-CN" altLang="en-US" b="1" dirty="0">
                <a:ea typeface="黑体" pitchFamily="2" charset="-122"/>
              </a:rPr>
              <a:t>给属性</a:t>
            </a:r>
            <a:r>
              <a:rPr lang="zh-CN" altLang="en-US" b="1" dirty="0" smtClean="0">
                <a:ea typeface="黑体" pitchFamily="2" charset="-122"/>
              </a:rPr>
              <a:t>赋值</a:t>
            </a:r>
            <a:endParaRPr lang="en-US" altLang="zh-CN" b="1" dirty="0" smtClean="0">
              <a:ea typeface="黑体" pitchFamily="2" charset="-122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en-US" altLang="zh-CN" b="1" dirty="0" err="1" smtClean="0">
                <a:ea typeface="黑体" pitchFamily="2" charset="-122"/>
              </a:rPr>
              <a:t>System.out.println</a:t>
            </a:r>
            <a:r>
              <a:rPr lang="en-US" altLang="zh-CN" b="1" dirty="0" smtClean="0">
                <a:ea typeface="黑体" pitchFamily="2" charset="-122"/>
              </a:rPr>
              <a:t>(</a:t>
            </a:r>
            <a:r>
              <a:rPr lang="en-US" altLang="zh-CN" b="1" dirty="0" err="1"/>
              <a:t>javaBook.ISBN</a:t>
            </a:r>
            <a:r>
              <a:rPr lang="en-US" altLang="zh-CN" b="1" dirty="0" smtClean="0">
                <a:ea typeface="黑体" pitchFamily="2" charset="-122"/>
              </a:rPr>
              <a:t>); //</a:t>
            </a:r>
            <a:r>
              <a:rPr lang="zh-CN" altLang="en-US" b="1" dirty="0" smtClean="0">
                <a:ea typeface="黑体" pitchFamily="2" charset="-122"/>
              </a:rPr>
              <a:t>获取属性值</a:t>
            </a:r>
            <a:endParaRPr lang="zh-CN" altLang="en-US" b="1" dirty="0">
              <a:ea typeface="黑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 err="1"/>
              <a:t>javaBook</a:t>
            </a:r>
            <a:r>
              <a:rPr lang="en-US" altLang="zh-CN" b="1" dirty="0" err="1">
                <a:ea typeface="黑体" pitchFamily="2" charset="-122"/>
              </a:rPr>
              <a:t>.borrow</a:t>
            </a:r>
            <a:r>
              <a:rPr lang="en-US" altLang="zh-CN" b="1" dirty="0">
                <a:ea typeface="黑体" pitchFamily="2" charset="-122"/>
              </a:rPr>
              <a:t>();                //</a:t>
            </a:r>
            <a:r>
              <a:rPr lang="zh-CN" altLang="en-US" b="1" dirty="0">
                <a:ea typeface="黑体" pitchFamily="2" charset="-122"/>
              </a:rPr>
              <a:t>调用类的方法，该方法中的操作将被执行</a:t>
            </a:r>
          </a:p>
        </p:txBody>
      </p:sp>
    </p:spTree>
    <p:extLst>
      <p:ext uri="{BB962C8B-B14F-4D97-AF65-F5344CB8AC3E}">
        <p14:creationId xmlns="" xmlns:p14="http://schemas.microsoft.com/office/powerpoint/2010/main" val="31358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165</Words>
  <Application>Microsoft Office PowerPoint</Application>
  <PresentationFormat>全屏显示(4:3)</PresentationFormat>
  <Paragraphs>22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 Java对象创建与使用</vt:lpstr>
      <vt:lpstr>如何创建对象</vt:lpstr>
      <vt:lpstr>如何使用对象</vt:lpstr>
      <vt:lpstr>幻灯片 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教案ppt母板</dc:title>
  <dc:creator>martin</dc:creator>
  <cp:keywords>From:liuther200911 to create the document template</cp:keywords>
  <dc:description>contact:liuther@sohu.com</dc:description>
  <cp:lastModifiedBy>wxh</cp:lastModifiedBy>
  <cp:revision>162</cp:revision>
  <dcterms:created xsi:type="dcterms:W3CDTF">2009-09-29T02:37:27Z</dcterms:created>
  <dcterms:modified xsi:type="dcterms:W3CDTF">2014-12-26T08:57:08Z</dcterms:modified>
</cp:coreProperties>
</file>