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A641-98D7-4A1B-83FC-BC105006683E}" type="datetimeFigureOut">
              <a:rPr lang="en-US" smtClean="0"/>
              <a:t>28-Jan-25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33E0-79F9-4D10-AAD7-BB95343D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5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A641-98D7-4A1B-83FC-BC105006683E}" type="datetimeFigureOut">
              <a:rPr lang="en-US" smtClean="0"/>
              <a:t>28-Jan-25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33E0-79F9-4D10-AAD7-BB95343D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A641-98D7-4A1B-83FC-BC105006683E}" type="datetimeFigureOut">
              <a:rPr lang="en-US" smtClean="0"/>
              <a:t>28-Jan-25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33E0-79F9-4D10-AAD7-BB95343D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2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A641-98D7-4A1B-83FC-BC105006683E}" type="datetimeFigureOut">
              <a:rPr lang="en-US" smtClean="0"/>
              <a:t>28-Jan-25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33E0-79F9-4D10-AAD7-BB95343D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23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A641-98D7-4A1B-83FC-BC105006683E}" type="datetimeFigureOut">
              <a:rPr lang="en-US" smtClean="0"/>
              <a:t>28-Jan-25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33E0-79F9-4D10-AAD7-BB95343D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62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A641-98D7-4A1B-83FC-BC105006683E}" type="datetimeFigureOut">
              <a:rPr lang="en-US" smtClean="0"/>
              <a:t>28-Jan-25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33E0-79F9-4D10-AAD7-BB95343D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3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A641-98D7-4A1B-83FC-BC105006683E}" type="datetimeFigureOut">
              <a:rPr lang="en-US" smtClean="0"/>
              <a:t>28-Jan-25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33E0-79F9-4D10-AAD7-BB95343D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4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A641-98D7-4A1B-83FC-BC105006683E}" type="datetimeFigureOut">
              <a:rPr lang="en-US" smtClean="0"/>
              <a:t>28-Jan-25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33E0-79F9-4D10-AAD7-BB95343D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5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A641-98D7-4A1B-83FC-BC105006683E}" type="datetimeFigureOut">
              <a:rPr lang="en-US" smtClean="0"/>
              <a:t>28-Jan-25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33E0-79F9-4D10-AAD7-BB95343D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A641-98D7-4A1B-83FC-BC105006683E}" type="datetimeFigureOut">
              <a:rPr lang="en-US" smtClean="0"/>
              <a:t>28-Jan-25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33E0-79F9-4D10-AAD7-BB95343D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6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A641-98D7-4A1B-83FC-BC105006683E}" type="datetimeFigureOut">
              <a:rPr lang="en-US" smtClean="0"/>
              <a:t>28-Jan-25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33E0-79F9-4D10-AAD7-BB95343D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2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A641-98D7-4A1B-83FC-BC105006683E}" type="datetimeFigureOut">
              <a:rPr lang="en-US" smtClean="0"/>
              <a:t>28-Jan-25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33E0-79F9-4D10-AAD7-BB95343D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8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A641-98D7-4A1B-83FC-BC105006683E}" type="datetimeFigureOut">
              <a:rPr lang="en-US" smtClean="0"/>
              <a:t>28-Jan-25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33E0-79F9-4D10-AAD7-BB95343D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0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FB6A641-98D7-4A1B-83FC-BC105006683E}" type="datetimeFigureOut">
              <a:rPr lang="en-US" smtClean="0"/>
              <a:t>28-Jan-25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70933E0-79F9-4D10-AAD7-BB95343D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3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FB6A641-98D7-4A1B-83FC-BC105006683E}" type="datetimeFigureOut">
              <a:rPr lang="en-US" smtClean="0"/>
              <a:t>28-Jan-25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70933E0-79F9-4D10-AAD7-BB95343D5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49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Color Descriptors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Zoran </a:t>
            </a:r>
            <a:r>
              <a:rPr lang="en-US" dirty="0" err="1" smtClean="0"/>
              <a:t>Kostovski</a:t>
            </a:r>
            <a:r>
              <a:rPr lang="en-US" dirty="0" smtClean="0"/>
              <a:t> 221522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67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at images shot in similar way</a:t>
            </a:r>
          </a:p>
          <a:p>
            <a:r>
              <a:rPr lang="en-US" dirty="0" smtClean="0"/>
              <a:t>Good at images whose defining factor is color ( </a:t>
            </a:r>
            <a:r>
              <a:rPr lang="en-US" dirty="0" err="1" smtClean="0"/>
              <a:t>eg</a:t>
            </a:r>
            <a:r>
              <a:rPr lang="en-US" dirty="0" smtClean="0"/>
              <a:t>. Flowers)</a:t>
            </a:r>
          </a:p>
          <a:p>
            <a:r>
              <a:rPr lang="en-US" dirty="0" smtClean="0"/>
              <a:t>Can be bad at determining perceptually close images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641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Better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weights to the models</a:t>
            </a:r>
          </a:p>
          <a:p>
            <a:r>
              <a:rPr lang="en-US" dirty="0" smtClean="0"/>
              <a:t>Combine other algorithms that focus on different aspects ( shape, texture, pattern, etc.)</a:t>
            </a:r>
          </a:p>
          <a:p>
            <a:r>
              <a:rPr lang="en-US" dirty="0" smtClean="0"/>
              <a:t>Use a learning algorithm and train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39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Attention!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6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Color Descriptors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 smtClean="0"/>
              <a:t>Color Moments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Color </a:t>
            </a:r>
            <a:r>
              <a:rPr lang="en-US" dirty="0" err="1" smtClean="0"/>
              <a:t>corellogram</a:t>
            </a:r>
            <a:endParaRPr lang="en-US" dirty="0" smtClean="0"/>
          </a:p>
          <a:p>
            <a:pPr>
              <a:lnSpc>
                <a:spcPct val="300000"/>
              </a:lnSpc>
            </a:pPr>
            <a:r>
              <a:rPr lang="en-US" dirty="0" smtClean="0"/>
              <a:t>Color Histogram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0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112" y="1104687"/>
            <a:ext cx="10554574" cy="3636511"/>
          </a:xfrm>
        </p:spPr>
        <p:txBody>
          <a:bodyPr/>
          <a:lstStyle/>
          <a:p>
            <a:r>
              <a:rPr lang="en-US" dirty="0" smtClean="0"/>
              <a:t>Scaling results in a range of (0,1]</a:t>
            </a:r>
          </a:p>
          <a:p>
            <a:r>
              <a:rPr lang="en-US" dirty="0" smtClean="0"/>
              <a:t>Transforming raw results into quantifiable and easy to understand scale.</a:t>
            </a:r>
          </a:p>
          <a:p>
            <a:r>
              <a:rPr lang="en-US" dirty="0" smtClean="0"/>
              <a:t>3 Methods for 3 Models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77546" y="3325819"/>
            <a:ext cx="4907844" cy="11938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777546" y="4296953"/>
            <a:ext cx="5063845" cy="13398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7002182" y="5491839"/>
            <a:ext cx="3218005" cy="106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Similarity Vs Perceptual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412" y="1180887"/>
            <a:ext cx="10554574" cy="3636511"/>
          </a:xfrm>
        </p:spPr>
        <p:txBody>
          <a:bodyPr/>
          <a:lstStyle/>
          <a:p>
            <a:r>
              <a:rPr lang="en-US" dirty="0" smtClean="0"/>
              <a:t>Computational similarity relies on comparing data or parameters in order to give result</a:t>
            </a:r>
          </a:p>
          <a:p>
            <a:r>
              <a:rPr lang="en-US" dirty="0" smtClean="0"/>
              <a:t>Perceptual similarity is how people perceive the share likeness of images.</a:t>
            </a:r>
          </a:p>
          <a:p>
            <a:r>
              <a:rPr lang="en-US" dirty="0" smtClean="0"/>
              <a:t>Often Computational similarity is different from perceptual and in some cases images can be almost identical to a person but will yield terrible results when compared using an algorithm.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24" y="3580700"/>
            <a:ext cx="7169150" cy="376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7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015" y="2319339"/>
            <a:ext cx="7829460" cy="388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2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2227572"/>
            <a:ext cx="7426325" cy="369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2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3 Results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554" y="2446338"/>
            <a:ext cx="7629484" cy="385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1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44600" y="3162300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Scale is [0,3)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980" y="2425700"/>
            <a:ext cx="6584407" cy="331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84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Combined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787" y="2012156"/>
            <a:ext cx="4619625" cy="2305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437" y="2027237"/>
            <a:ext cx="4505325" cy="2171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437" y="4317206"/>
            <a:ext cx="46863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19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44</TotalTime>
  <Words>191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Quotable</vt:lpstr>
      <vt:lpstr>Color Descriptors</vt:lpstr>
      <vt:lpstr>Types of Color Descriptors</vt:lpstr>
      <vt:lpstr>Testing Phase</vt:lpstr>
      <vt:lpstr>Computational Similarity Vs Perceptual Similarity</vt:lpstr>
      <vt:lpstr>Model 1 Results</vt:lpstr>
      <vt:lpstr>Model 2 Results</vt:lpstr>
      <vt:lpstr>Model 3 Results</vt:lpstr>
      <vt:lpstr>Combined Results</vt:lpstr>
      <vt:lpstr>Combined Results</vt:lpstr>
      <vt:lpstr>Advantages and Drawbacks</vt:lpstr>
      <vt:lpstr>How to Get Better Results</vt:lpstr>
      <vt:lpstr>Thank You for Your Attention!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Descriptors</dc:title>
  <dc:creator>pc</dc:creator>
  <cp:lastModifiedBy>pc</cp:lastModifiedBy>
  <cp:revision>5</cp:revision>
  <dcterms:created xsi:type="dcterms:W3CDTF">2025-01-28T19:57:43Z</dcterms:created>
  <dcterms:modified xsi:type="dcterms:W3CDTF">2025-01-28T20:42:28Z</dcterms:modified>
</cp:coreProperties>
</file>