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271" r:id="rId14"/>
    <p:sldId id="272" r:id="rId15"/>
    <p:sldId id="295" r:id="rId16"/>
    <p:sldId id="298" r:id="rId17"/>
    <p:sldId id="297" r:id="rId18"/>
    <p:sldId id="301" r:id="rId19"/>
    <p:sldId id="302" r:id="rId20"/>
    <p:sldId id="303" r:id="rId21"/>
    <p:sldId id="304" r:id="rId22"/>
    <p:sldId id="327" r:id="rId23"/>
    <p:sldId id="328" r:id="rId24"/>
    <p:sldId id="329" r:id="rId25"/>
    <p:sldId id="367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632" r:id="rId45"/>
    <p:sldId id="615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327"/>
            <p14:sldId id="328"/>
            <p14:sldId id="329"/>
            <p14:sldId id="367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6.png"/><Relationship Id="rId15" Type="http://schemas.openxmlformats.org/officeDocument/2006/relationships/image" Target="../media/image51.jpeg"/><Relationship Id="rId23" Type="http://schemas.openxmlformats.org/officeDocument/2006/relationships/image" Target="../media/image5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43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2649</Words>
  <Application>Microsoft Office PowerPoint</Application>
  <PresentationFormat>Широк екран</PresentationFormat>
  <Paragraphs>440</Paragraphs>
  <Slides>47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Презентация на PowerPoint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59</cp:revision>
  <dcterms:created xsi:type="dcterms:W3CDTF">2018-05-23T13:08:44Z</dcterms:created>
  <dcterms:modified xsi:type="dcterms:W3CDTF">2022-09-08T07:38:32Z</dcterms:modified>
  <cp:category>computer programming;programming;software development;software engineering</cp:category>
</cp:coreProperties>
</file>