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314" r:id="rId23"/>
    <p:sldId id="315" r:id="rId24"/>
    <p:sldId id="276" r:id="rId25"/>
    <p:sldId id="277" r:id="rId26"/>
    <p:sldId id="305" r:id="rId27"/>
    <p:sldId id="306" r:id="rId28"/>
    <p:sldId id="272" r:id="rId29"/>
    <p:sldId id="273" r:id="rId30"/>
    <p:sldId id="283" r:id="rId31"/>
    <p:sldId id="284" r:id="rId32"/>
    <p:sldId id="285" r:id="rId33"/>
    <p:sldId id="286" r:id="rId34"/>
    <p:sldId id="309" r:id="rId35"/>
    <p:sldId id="274" r:id="rId36"/>
    <p:sldId id="275" r:id="rId37"/>
    <p:sldId id="288" r:id="rId38"/>
    <p:sldId id="294" r:id="rId39"/>
    <p:sldId id="614" r:id="rId40"/>
    <p:sldId id="313" r:id="rId41"/>
    <p:sldId id="296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614"/>
            <p14:sldId id="31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5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56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25399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10B25-F01F-4B05-9BA9-FDAFA636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3307"/>
              </p:ext>
            </p:extLst>
          </p:nvPr>
        </p:nvGraphicFramePr>
        <p:xfrm>
          <a:off x="3261000" y="3879000"/>
          <a:ext cx="5670000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706554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963446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59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2103</Words>
  <Application>Microsoft Office PowerPoint</Application>
  <PresentationFormat>Широк екран</PresentationFormat>
  <Paragraphs>412</Paragraphs>
  <Slides>42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79</cp:revision>
  <dcterms:created xsi:type="dcterms:W3CDTF">2018-05-23T13:08:44Z</dcterms:created>
  <dcterms:modified xsi:type="dcterms:W3CDTF">2022-04-27T09:23:44Z</dcterms:modified>
  <cp:category>programming;computer programming;software development;web development</cp:category>
</cp:coreProperties>
</file>