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98" r:id="rId15"/>
    <p:sldId id="299" r:id="rId16"/>
    <p:sldId id="300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5" r:id="rId41"/>
    <p:sldId id="614" r:id="rId42"/>
    <p:sldId id="307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614"/>
            <p14:sldId id="307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hyperlink" Target="https://www.youtube.com/c/CodeItUpwithIv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0"/>
              </a:spcBef>
            </a:pPr>
            <a:r>
              <a:rPr lang="en-US" altLang="bg-BG" dirty="0"/>
              <a:t>Get array of all property </a:t>
            </a:r>
            <a:r>
              <a:rPr lang="en-US" altLang="bg-BG" b="1" dirty="0">
                <a:solidFill>
                  <a:schemeClr val="bg1"/>
                </a:solidFill>
              </a:rPr>
              <a:t>names</a:t>
            </a:r>
            <a:r>
              <a:rPr lang="en-US" altLang="bg-BG" dirty="0"/>
              <a:t> (keys)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array with of all property </a:t>
            </a:r>
            <a:r>
              <a:rPr lang="en-US" altLang="bg-BG" b="1" dirty="0">
                <a:solidFill>
                  <a:schemeClr val="bg1"/>
                </a:solidFill>
              </a:rPr>
              <a:t>values</a:t>
            </a:r>
          </a:p>
          <a:p>
            <a:pPr>
              <a:spcBef>
                <a:spcPts val="9000"/>
              </a:spcBef>
            </a:pPr>
            <a:r>
              <a:rPr lang="en-US" altLang="bg-BG" dirty="0"/>
              <a:t>Get and array of all properties as </a:t>
            </a:r>
            <a:r>
              <a:rPr lang="en-US" altLang="bg-BG" b="1" dirty="0">
                <a:solidFill>
                  <a:schemeClr val="bg1"/>
                </a:solidFill>
              </a:rPr>
              <a:t>key-value tuples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696000" y="5417948"/>
            <a:ext cx="1098874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696001" y="1803039"/>
            <a:ext cx="742499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696001" y="3610494"/>
            <a:ext cx="742499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49EB6E4-0151-45B7-B475-FC8A7194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3818"/>
              </p:ext>
            </p:extLst>
          </p:nvPr>
        </p:nvGraphicFramePr>
        <p:xfrm>
          <a:off x="8444749" y="1646243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'Tom'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,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contain the value but </a:t>
            </a:r>
            <a:r>
              <a:rPr lang="en-GB" b="1" dirty="0">
                <a:solidFill>
                  <a:schemeClr val="bg1"/>
                </a:solidFill>
              </a:rPr>
              <a:t>lead to the 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built-in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a first name, last name, </a:t>
            </a:r>
            <a:br>
              <a:rPr lang="en-US" sz="3200" dirty="0"/>
            </a:br>
            <a:r>
              <a:rPr lang="en-US" sz="3200" dirty="0"/>
              <a:t>hair color and sets them to an object.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for creating </a:t>
            </a: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method called automatically to 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prepares</a:t>
            </a:r>
            <a:r>
              <a:rPr lang="en-US" dirty="0"/>
              <a:t> the new object for 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parameters and </a:t>
            </a:r>
            <a:r>
              <a:rPr lang="en-US" b="1" dirty="0">
                <a:solidFill>
                  <a:schemeClr val="bg1"/>
                </a:solidFill>
              </a:rPr>
              <a:t>assign</a:t>
            </a:r>
            <a:r>
              <a:rPr lang="en-US" dirty="0"/>
              <a:t> them to properties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Classes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2053964"/>
            <a:ext cx="7492621" cy="728941"/>
          </a:xfrm>
          <a:prstGeom prst="wedgeRoundRectCallout">
            <a:avLst>
              <a:gd name="adj1" fmla="val -11482"/>
              <a:gd name="adj2" fmla="val 106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followed by 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74611"/>
              <a:gd name="adj2" fmla="val -24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7538" y="1984778"/>
            <a:ext cx="8768461" cy="4414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console.log(`${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.name} says Woof!`);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Dog('Sparky');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dog.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speak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Sparky says Woof!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311000" y="4824000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F99CD706-21EA-43B7-A104-A9F43928539D}"/>
              </a:ext>
            </a:extLst>
          </p:cNvPr>
          <p:cNvSpPr/>
          <p:nvPr/>
        </p:nvSpPr>
        <p:spPr bwMode="auto">
          <a:xfrm>
            <a:off x="4566000" y="2700017"/>
            <a:ext cx="3628103" cy="1131196"/>
          </a:xfrm>
          <a:prstGeom prst="wedgeRoundRectCallout">
            <a:avLst>
              <a:gd name="adj1" fmla="val -50715"/>
              <a:gd name="adj2" fmla="val 8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object refers to itself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method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method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01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value by indexing with key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198" dirty="0">
                <a:solidFill>
                  <a:srgbClr val="FFFFFF"/>
                </a:solidFill>
              </a:rPr>
              <a:t> are functions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References</a:t>
            </a:r>
            <a:r>
              <a:rPr lang="en-US" sz="3398" dirty="0">
                <a:solidFill>
                  <a:schemeClr val="bg2"/>
                </a:solidFill>
              </a:rPr>
              <a:t> point to data in memory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  <a:r>
              <a:rPr lang="en-US" sz="3398" dirty="0">
                <a:solidFill>
                  <a:schemeClr val="bg2"/>
                </a:solidFill>
              </a:rPr>
              <a:t> are templates for objects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7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Contains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accessed by </a:t>
            </a:r>
            <a:r>
              <a:rPr lang="en-US" sz="3200" b="1" dirty="0">
                <a:solidFill>
                  <a:schemeClr val="bg1"/>
                </a:solidFill>
              </a:rPr>
              <a:t>string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Data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values are called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methods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9200"/>
              </a:spcBef>
              <a:buClr>
                <a:schemeClr val="tx1"/>
              </a:buClr>
            </a:pPr>
            <a:r>
              <a:rPr lang="en-US" sz="3200" dirty="0"/>
              <a:t>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properties </a:t>
            </a:r>
            <a:r>
              <a:rPr lang="en-US" sz="3200" b="1" dirty="0">
                <a:solidFill>
                  <a:schemeClr val="bg1"/>
                </a:solidFill>
              </a:rPr>
              <a:t>during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D37E1-757E-4C01-BE8C-DB216497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1476"/>
              </p:ext>
            </p:extLst>
          </p:nvPr>
        </p:nvGraphicFramePr>
        <p:xfrm>
          <a:off x="5055210" y="3613140"/>
          <a:ext cx="3240000" cy="16115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3227">
                  <a:extLst>
                    <a:ext uri="{9D8B030D-6E8A-4147-A177-3AD203B41FA5}">
                      <a16:colId xmlns:a16="http://schemas.microsoft.com/office/drawing/2014/main" val="1017063313"/>
                    </a:ext>
                  </a:extLst>
                </a:gridCol>
                <a:gridCol w="1606773">
                  <a:extLst>
                    <a:ext uri="{9D8B030D-6E8A-4147-A177-3AD203B41FA5}">
                      <a16:colId xmlns:a16="http://schemas.microsoft.com/office/drawing/2014/main" val="1488691486"/>
                    </a:ext>
                  </a:extLst>
                </a:gridCol>
              </a:tblGrid>
              <a:tr h="537195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49193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'name'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'Peter'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32840"/>
                  </a:ext>
                </a:extLst>
              </a:tr>
              <a:tr h="53719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'age'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4C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590"/>
                  </a:ext>
                </a:extLst>
              </a:tr>
            </a:tbl>
          </a:graphicData>
        </a:graphic>
      </p:graphicFrame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496000" y="5272717"/>
            <a:ext cx="3604467" cy="608925"/>
          </a:xfrm>
          <a:prstGeom prst="wedgeRoundRectCallout">
            <a:avLst>
              <a:gd name="adj1" fmla="val 35674"/>
              <a:gd name="adj2" fmla="val -107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(key)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11000" y="5272716"/>
            <a:ext cx="2505228" cy="608926"/>
          </a:xfrm>
          <a:prstGeom prst="wedgeRoundRectCallout">
            <a:avLst>
              <a:gd name="adj1" fmla="val -38504"/>
              <a:gd name="adj2" fmla="val -103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create an object with an </a:t>
            </a:r>
            <a:r>
              <a:rPr lang="en-US" b="1" dirty="0">
                <a:solidFill>
                  <a:schemeClr val="bg1"/>
                </a:solidFill>
              </a:rPr>
              <a:t>object literal</a:t>
            </a:r>
          </a:p>
          <a:p>
            <a:pPr>
              <a:spcBef>
                <a:spcPts val="8400"/>
              </a:spcBef>
            </a:pPr>
            <a:r>
              <a:rPr lang="en-US" dirty="0"/>
              <a:t>We can define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later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3" y="2029235"/>
            <a:ext cx="1060810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age:20, height:183 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699000"/>
            <a:ext cx="6771049" cy="18812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.age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.hairColor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831585" y="4652208"/>
            <a:ext cx="3277773" cy="1390361"/>
          </a:xfrm>
          <a:prstGeom prst="wedgeRoundRectCallout">
            <a:avLst>
              <a:gd name="adj1" fmla="val -81927"/>
              <a:gd name="adj2" fmla="val 56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and set properties using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indexation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2CA0-27F0-450B-8939-842F37B2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5814000"/>
            <a:ext cx="6771049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'lastName'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a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"Peter",</a:t>
            </a:r>
            <a:endParaRPr lang="bg-BG" sz="2800" dirty="0"/>
          </a:p>
          <a:p>
            <a:r>
              <a:rPr lang="en-US" sz="2800" dirty="0"/>
              <a:t>"Pan",</a:t>
            </a:r>
            <a:endParaRPr lang="bg-BG" sz="2800" dirty="0"/>
          </a:p>
          <a:p>
            <a:r>
              <a:rPr lang="en-US" sz="2800" dirty="0"/>
              <a:t> 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/>
              <a:t>Jack</a:t>
            </a:r>
            <a:r>
              <a:rPr lang="en-US" sz="2800" dirty="0"/>
              <a:t>",</a:t>
            </a:r>
            <a:endParaRPr lang="bg-BG" sz="2800" dirty="0"/>
          </a:p>
          <a:p>
            <a:r>
              <a:rPr lang="en-US" sz="2800" dirty="0"/>
              <a:t>"Sparrow",</a:t>
            </a:r>
            <a:endParaRPr lang="bg-BG" sz="2800" dirty="0"/>
          </a:p>
          <a:p>
            <a:r>
              <a:rPr lang="en-US" sz="2800" dirty="0"/>
              <a:t>"unknown"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</TotalTime>
  <Words>2735</Words>
  <Application>Microsoft Office PowerPoint</Application>
  <PresentationFormat>Широк екран</PresentationFormat>
  <Paragraphs>415</Paragraphs>
  <Slides>44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Method Library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Zoran Nikolov</cp:lastModifiedBy>
  <cp:revision>72</cp:revision>
  <dcterms:created xsi:type="dcterms:W3CDTF">2018-05-23T13:08:44Z</dcterms:created>
  <dcterms:modified xsi:type="dcterms:W3CDTF">2022-08-16T04:43:14Z</dcterms:modified>
  <cp:category>programming;computer programming;software development;web development</cp:category>
</cp:coreProperties>
</file>