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9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305" r:id="rId15"/>
    <p:sldId id="268" r:id="rId16"/>
    <p:sldId id="269" r:id="rId17"/>
    <p:sldId id="299" r:id="rId18"/>
    <p:sldId id="298" r:id="rId19"/>
    <p:sldId id="271" r:id="rId20"/>
    <p:sldId id="272" r:id="rId21"/>
    <p:sldId id="273" r:id="rId22"/>
    <p:sldId id="306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614" r:id="rId38"/>
    <p:sldId id="308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614"/>
            <p14:sldId id="3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myArray.shift();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["two","three","four","five"]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create a new array -&gt;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negative element at the front of the array</a:t>
            </a:r>
          </a:p>
          <a:p>
            <a:pPr lvl="2"/>
            <a:r>
              <a:rPr lang="en-US" sz="3000" dirty="0"/>
              <a:t>Append each positive (or 0) element at the end of the array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a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the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a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needs to be processed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array on a new line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</a:t>
            </a:r>
          </a:p>
          <a:p>
            <a:pPr marL="0" indent="0">
              <a:buNone/>
            </a:pPr>
            <a:r>
              <a:rPr lang="en-US" sz="3200" dirty="0"/>
              <a:t>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/>
              <a:t>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</a:p>
          <a:p>
            <a:pPr marL="442912" lvl="1" indent="0">
              <a:buNone/>
            </a:pPr>
            <a:r>
              <a:rPr lang="en-US" sz="3000" dirty="0"/>
              <a:t> 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elements 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 and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03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an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</a:t>
            </a:r>
            <a:r>
              <a:rPr lang="bg-BG" sz="3200" dirty="0"/>
              <a:t> </a:t>
            </a:r>
            <a:r>
              <a:rPr lang="en-US" sz="3200" dirty="0"/>
              <a:t>output 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2392</Words>
  <Application>Microsoft Office PowerPoint</Application>
  <PresentationFormat>Широк екран</PresentationFormat>
  <Paragraphs>397</Paragraphs>
  <Slides>37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MS Shell Dlg 2</vt:lpstr>
      <vt:lpstr>Wingdings</vt:lpstr>
      <vt:lpstr>Wingdings 2</vt:lpstr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73</cp:revision>
  <dcterms:created xsi:type="dcterms:W3CDTF">2018-05-23T13:08:44Z</dcterms:created>
  <dcterms:modified xsi:type="dcterms:W3CDTF">2022-04-27T09:23:59Z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