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632" r:id="rId58"/>
    <p:sldId id="615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udge.softuni.bg/Contests/Practice/Index/2760#3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6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F9426C2-A87A-4DAD-ABAF-AA7331DB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56BD47C-0704-49F1-B394-418FCAD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1815619-A742-446A-84FC-055E753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5758A19B-F1B2-4E45-812F-A797447AB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25791"/>
              </p:ext>
            </p:extLst>
          </p:nvPr>
        </p:nvGraphicFramePr>
        <p:xfrm>
          <a:off x="1461000" y="2744301"/>
          <a:ext cx="3270675" cy="30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857680" imgH="2682360" progId="Paint.Picture">
                  <p:embed/>
                </p:oleObj>
              </mc:Choice>
              <mc:Fallback>
                <p:oleObj name="Bitmap Image" r:id="rId2" imgW="2857680" imgH="268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1000" y="2744301"/>
                        <a:ext cx="3270675" cy="3070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9D39044D-CF74-46CF-BE07-75DE1FCA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4958"/>
              </p:ext>
            </p:extLst>
          </p:nvPr>
        </p:nvGraphicFramePr>
        <p:xfrm>
          <a:off x="6636000" y="2742424"/>
          <a:ext cx="3195000" cy="307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865240" imgH="2758320" progId="Paint.Picture">
                  <p:embed/>
                </p:oleObj>
              </mc:Choice>
              <mc:Fallback>
                <p:oleObj name="Bitmap Image" r:id="rId4" imgW="28652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000" y="2742424"/>
                        <a:ext cx="3195000" cy="30764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5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3371</Words>
  <Application>Microsoft Office PowerPoint</Application>
  <PresentationFormat>Широк екран</PresentationFormat>
  <Paragraphs>456</Paragraphs>
  <Slides>60</Slides>
  <Notes>9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9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Bitmap Image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121</cp:revision>
  <dcterms:created xsi:type="dcterms:W3CDTF">2018-05-23T13:08:44Z</dcterms:created>
  <dcterms:modified xsi:type="dcterms:W3CDTF">2022-09-08T07:38:19Z</dcterms:modified>
  <cp:category>computer programming;programming;software development;software engineering</cp:category>
</cp:coreProperties>
</file>