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0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1" r:id="rId33"/>
    <p:sldId id="614" r:id="rId34"/>
    <p:sldId id="302" r:id="rId35"/>
    <p:sldId id="293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938148-7AD1-46C7-AC3D-BDEA74FBD7D9}">
          <p14:sldIdLst>
            <p14:sldId id="256"/>
            <p14:sldId id="297"/>
            <p14:sldId id="258"/>
          </p14:sldIdLst>
        </p14:section>
        <p14:section name="Regular Expressions" id="{4ECBF43B-CCF1-4CC9-9AF2-915382D8D258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 &amp; Grouping" id="{69FF997D-E21A-46ED-B6C6-5B7EEFA9FDFB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77E0D9A5-D2E8-4005-ACAB-51DDBBF8A566}">
          <p14:sldIdLst>
            <p14:sldId id="271"/>
            <p14:sldId id="272"/>
          </p14:sldIdLst>
        </p14:section>
        <p14:section name="Regular Expressions in JavaScript" id="{609E4478-3921-4558-9C01-2C3222D5AE7E}">
          <p14:sldIdLst>
            <p14:sldId id="273"/>
            <p14:sldId id="274"/>
            <p14:sldId id="275"/>
            <p14:sldId id="276"/>
            <p14:sldId id="277"/>
            <p14:sldId id="278"/>
            <p14:sldId id="300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ummary" id="{99A79D78-812A-4637-8CE4-C3DC37C21EB8}">
          <p14:sldIdLst>
            <p14:sldId id="285"/>
            <p14:sldId id="291"/>
            <p14:sldId id="614"/>
            <p14:sldId id="302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92" y="10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09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600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61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00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57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76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9800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8552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2588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2390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0519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6630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235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9154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3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529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865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9.png"/><Relationship Id="rId4" Type="http://schemas.openxmlformats.org/officeDocument/2006/relationships/hyperlink" Target="https://www.youtube.com/c/CodeItUpwithIvo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457200" y="3214496"/>
            <a:ext cx="32766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63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Grouping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36079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exactly 3 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3822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178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78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</p:spTree>
    <p:extLst>
      <p:ext uri="{BB962C8B-B14F-4D97-AF65-F5344CB8AC3E}">
        <p14:creationId xmlns:p14="http://schemas.microsoft.com/office/powerpoint/2010/main" val="19643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email consists of: </a:t>
            </a:r>
            <a:r>
              <a:rPr lang="en-US" sz="30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Usernames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consist of</a:t>
            </a:r>
            <a:r>
              <a:rPr lang="en-US" sz="3000" b="1" dirty="0">
                <a:solidFill>
                  <a:schemeClr val="bg1"/>
                </a:solidFill>
              </a:rPr>
              <a:t> two strings</a:t>
            </a:r>
            <a:r>
              <a:rPr lang="en-US" sz="3000" dirty="0"/>
              <a:t>, separated by a </a:t>
            </a:r>
            <a:r>
              <a:rPr lang="en-US" sz="30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may contain only </a:t>
            </a:r>
            <a:r>
              <a:rPr lang="en-US" sz="30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282" y="4460849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282" y="5246827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</p:spTree>
    <p:extLst>
      <p:ext uri="{BB962C8B-B14F-4D97-AF65-F5344CB8AC3E}">
        <p14:creationId xmlns:p14="http://schemas.microsoft.com/office/powerpoint/2010/main" val="42135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Numbered Capturing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Backreferences</a:t>
            </a:r>
          </a:p>
        </p:txBody>
      </p:sp>
    </p:spTree>
    <p:extLst>
      <p:ext uri="{BB962C8B-B14F-4D97-AF65-F5344CB8AC3E}">
        <p14:creationId xmlns:p14="http://schemas.microsoft.com/office/powerpoint/2010/main" val="16077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279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4419600" cy="2386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 in JS</a:t>
            </a:r>
          </a:p>
        </p:txBody>
      </p:sp>
    </p:spTree>
    <p:extLst>
      <p:ext uri="{BB962C8B-B14F-4D97-AF65-F5344CB8AC3E}">
        <p14:creationId xmlns:p14="http://schemas.microsoft.com/office/powerpoint/2010/main" val="4581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90600" y="3276601"/>
            <a:ext cx="9753600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compilation when the script is loaded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regLiteral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[A-Za-z]+</a:t>
            </a:r>
            <a:r>
              <a:rPr lang="en-US" dirty="0">
                <a:solidFill>
                  <a:schemeClr val="bg1"/>
                </a:solidFill>
              </a:rPr>
              <a:t>/g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runtime compilation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Used when the pattern is from another source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('[A-Za-z]+', '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In JS you construct a regular expression in one of two ways: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Regular Expression Literal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The constructor function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endParaRPr lang="en-US" sz="3000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in JS</a:t>
            </a:r>
          </a:p>
        </p:txBody>
      </p:sp>
    </p:spTree>
    <p:extLst>
      <p:ext uri="{BB962C8B-B14F-4D97-AF65-F5344CB8AC3E}">
        <p14:creationId xmlns:p14="http://schemas.microsoft.com/office/powerpoint/2010/main" val="986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Regular Expressions Syntax</a:t>
            </a:r>
          </a:p>
          <a:p>
            <a:pPr lvl="1"/>
            <a:r>
              <a:rPr lang="en-GB" dirty="0"/>
              <a:t>Definition and Pattern</a:t>
            </a:r>
          </a:p>
          <a:p>
            <a:pPr lvl="1"/>
            <a:r>
              <a:rPr lang="en-GB" dirty="0"/>
              <a:t>Predefined Character Classes</a:t>
            </a:r>
            <a:endParaRPr lang="bg-BG" dirty="0"/>
          </a:p>
          <a:p>
            <a:pPr marL="514350" indent="-514350"/>
            <a:r>
              <a:rPr lang="en-US" dirty="0"/>
              <a:t>Quantifiers and Grouping</a:t>
            </a:r>
            <a:endParaRPr lang="en-GB" dirty="0"/>
          </a:p>
          <a:p>
            <a:pPr marL="514350" indent="-514350"/>
            <a:r>
              <a:rPr lang="en-GB" dirty="0" err="1"/>
              <a:t>Backreference</a:t>
            </a:r>
            <a:r>
              <a:rPr lang="en-US" dirty="0"/>
              <a:t>s</a:t>
            </a:r>
          </a:p>
          <a:p>
            <a:pPr marL="514350" indent="-514350"/>
            <a:r>
              <a:rPr lang="en-US" dirty="0"/>
              <a:t>Regular Expressions in JavaScript</a:t>
            </a:r>
            <a:endParaRPr lang="en-GB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7801" y="2667001"/>
            <a:ext cx="8950249" cy="2754894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text = 'Today is 2015-05-11';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regexp</a:t>
            </a:r>
            <a:r>
              <a:rPr lang="en-US" sz="2400" dirty="0"/>
              <a:t> = /\d{4}-\d{2}-\d{2}/g;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containsValidDate</a:t>
            </a:r>
            <a:r>
              <a:rPr lang="en-US" sz="2400" dirty="0"/>
              <a:t> = </a:t>
            </a:r>
            <a:r>
              <a:rPr lang="en-US" sz="2400" dirty="0" err="1"/>
              <a:t>regexp.</a:t>
            </a:r>
            <a:r>
              <a:rPr lang="en-US" sz="2400" dirty="0" err="1">
                <a:solidFill>
                  <a:schemeClr val="bg1"/>
                </a:solidFill>
              </a:rPr>
              <a:t>test</a:t>
            </a:r>
            <a:r>
              <a:rPr lang="en-US" sz="2400" dirty="0"/>
              <a:t>(text);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console.log(</a:t>
            </a:r>
            <a:r>
              <a:rPr lang="en-US" sz="2400" dirty="0" err="1"/>
              <a:t>containsValidDate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(string)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 Determines whether there is a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</p:spTree>
    <p:extLst>
      <p:ext uri="{BB962C8B-B14F-4D97-AF65-F5344CB8AC3E}">
        <p14:creationId xmlns:p14="http://schemas.microsoft.com/office/powerpoint/2010/main" val="42384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2652815"/>
            <a:ext cx="8077200" cy="37245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matches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match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matches.length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console.log(matches[0]);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console.log(matches[1]); </a:t>
            </a:r>
            <a:r>
              <a:rPr lang="en-US" i="1" dirty="0">
                <a:solidFill>
                  <a:schemeClr val="accent2"/>
                </a:solidFill>
              </a:rPr>
              <a:t>// Mark: 456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matches (strings)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</p:spTree>
    <p:extLst>
      <p:ext uri="{BB962C8B-B14F-4D97-AF65-F5344CB8AC3E}">
        <p14:creationId xmlns:p14="http://schemas.microsoft.com/office/powerpoint/2010/main" val="6807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1" y="2645091"/>
            <a:ext cx="75438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firstMatch</a:t>
            </a:r>
            <a:r>
              <a:rPr lang="en-US" dirty="0"/>
              <a:t> = </a:t>
            </a:r>
            <a:r>
              <a:rPr lang="en-US" dirty="0" err="1"/>
              <a:t>regexp.exec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secondMatch</a:t>
            </a:r>
            <a:r>
              <a:rPr lang="en-US" dirty="0"/>
              <a:t> = </a:t>
            </a:r>
            <a:r>
              <a:rPr lang="en-US" dirty="0" err="1"/>
              <a:t>regexp.exec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[0])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[1]);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[2]); </a:t>
            </a:r>
            <a:r>
              <a:rPr lang="en-US" i="1" dirty="0">
                <a:solidFill>
                  <a:schemeClr val="accent2"/>
                </a:solidFill>
              </a:rPr>
              <a:t>// 123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1" y="1196126"/>
            <a:ext cx="11808021" cy="55099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exec(string,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Works with a pointer &amp; returns the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Exec() Method</a:t>
            </a:r>
          </a:p>
        </p:txBody>
      </p:sp>
    </p:spTree>
    <p:extLst>
      <p:ext uri="{BB962C8B-B14F-4D97-AF65-F5344CB8AC3E}">
        <p14:creationId xmlns:p14="http://schemas.microsoft.com/office/powerpoint/2010/main" val="17726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048000"/>
            <a:ext cx="96774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replacement = '999';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/\d{3}/g;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, replacement);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Peter: 999 Mark: 999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noProof="1">
                <a:cs typeface="Consolas" panose="020B0609020204030204" pitchFamily="49" charset="0"/>
              </a:rPr>
              <a:t>Replaces all strings that 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match the pattern</a:t>
            </a:r>
            <a:r>
              <a:rPr lang="en-US" sz="3200" noProof="1">
                <a:cs typeface="Consolas" panose="020B0609020204030204" pitchFamily="49" charset="0"/>
              </a:rPr>
              <a:t> with the provided </a:t>
            </a:r>
            <a:br>
              <a:rPr lang="en-US" sz="3200" noProof="1">
                <a:cs typeface="Consolas" panose="020B0609020204030204" pitchFamily="49" charset="0"/>
              </a:rPr>
            </a:br>
            <a:r>
              <a:rPr lang="en-US" sz="32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</a:t>
            </a:r>
            <a:r>
              <a:rPr lang="en-US" dirty="0" err="1"/>
              <a:t>RegExp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71" y="3294000"/>
            <a:ext cx="11779250" cy="26636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 = /t(e)(</a:t>
            </a:r>
            <a:r>
              <a:rPr lang="en-US" dirty="0" err="1"/>
              <a:t>st</a:t>
            </a:r>
            <a:r>
              <a:rPr lang="en-US" dirty="0"/>
              <a:t>(\d?))/g;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/>
              <a:t> = 'test1test2';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array = [...</a:t>
            </a:r>
            <a:r>
              <a:rPr lang="en-US" dirty="0" err="1">
                <a:solidFill>
                  <a:schemeClr val="bg1"/>
                </a:solidFill>
              </a:rPr>
              <a:t>str.matchAll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)];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console.log(array[0]);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accent2"/>
                </a:solidFill>
              </a:rPr>
              <a:t>// ['test1', 'e', 'st1', '1', index: 0, input:'test1test2', length: 4]</a:t>
            </a:r>
            <a:endParaRPr lang="en-US" sz="23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matchAll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iterator of all results matching a string against a </a:t>
            </a:r>
            <a:r>
              <a:rPr lang="en-US" b="1" dirty="0">
                <a:solidFill>
                  <a:schemeClr val="bg1"/>
                </a:solidFill>
              </a:rPr>
              <a:t>regular expression</a:t>
            </a:r>
            <a:r>
              <a:rPr lang="en-US" dirty="0"/>
              <a:t>, including </a:t>
            </a:r>
            <a:r>
              <a:rPr lang="en-US" b="1" dirty="0">
                <a:solidFill>
                  <a:schemeClr val="bg1"/>
                </a:solidFill>
              </a:rPr>
              <a:t>capturing groups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MatchAll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352801"/>
            <a:ext cx="8144140" cy="22123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</a:t>
            </a:r>
            <a:r>
              <a:rPr lang="en-US" sz="2400" dirty="0"/>
              <a:t>1   2 3      4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/\s+/g;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split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console.log(result) </a:t>
            </a:r>
            <a:r>
              <a:rPr lang="en-US" i="1" dirty="0">
                <a:solidFill>
                  <a:schemeClr val="accent2"/>
                </a:solidFill>
              </a:rPr>
              <a:t>// ['1', '2', '3', '4'];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Splits the text by the pattern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array of strings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</a:t>
            </a:r>
            <a:r>
              <a:rPr lang="en-US" dirty="0" err="1"/>
              <a:t>RegExp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417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</p:spTree>
    <p:extLst>
      <p:ext uri="{BB962C8B-B14F-4D97-AF65-F5344CB8AC3E}">
        <p14:creationId xmlns:p14="http://schemas.microsoft.com/office/powerpoint/2010/main" val="4686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3B236-88AE-44A4-8D99-AC467FC0DB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36000" y="1494000"/>
            <a:ext cx="11260598" cy="4752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function solve(input) 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pattern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/\b[A-Z][a-z]+[ ][A-Z][a-z]+\b/g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validNames = [];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 = null;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while((validName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pattern.exec</a:t>
            </a:r>
            <a:r>
              <a:rPr lang="en-US" sz="2800" b="1" noProof="1">
                <a:latin typeface="Consolas" pitchFamily="49" charset="0"/>
              </a:rPr>
              <a:t>(input)) !== null){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console.log(validNames.join(' '));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57572-052C-4479-BEF8-A4F176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94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Match a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phone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from </a:t>
            </a:r>
            <a:r>
              <a:rPr lang="en-US" sz="3500" b="1" dirty="0">
                <a:solidFill>
                  <a:schemeClr val="bg1"/>
                </a:solidFill>
              </a:rPr>
              <a:t>Sofia</a:t>
            </a:r>
            <a:r>
              <a:rPr lang="en-US" sz="3500" dirty="0"/>
              <a:t>. After you find all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br>
              <a:rPr lang="en-US" sz="3500" b="1" dirty="0"/>
            </a:br>
            <a:r>
              <a:rPr lang="en-US" sz="3500" b="1" dirty="0">
                <a:solidFill>
                  <a:schemeClr val="bg1"/>
                </a:solidFill>
              </a:rPr>
              <a:t>phones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print</a:t>
            </a:r>
            <a:r>
              <a:rPr lang="en-US" sz="3500" dirty="0"/>
              <a:t> them on the console, separated by </a:t>
            </a:r>
            <a:r>
              <a:rPr lang="en-US" sz="3500" b="1" dirty="0">
                <a:solidFill>
                  <a:schemeClr val="bg1"/>
                </a:solidFill>
              </a:rPr>
              <a:t>", "</a:t>
            </a:r>
          </a:p>
          <a:p>
            <a:r>
              <a:rPr lang="en-US" sz="3500" dirty="0"/>
              <a:t>A valid number has the following characteristics:</a:t>
            </a:r>
            <a:endParaRPr lang="bg-BG" sz="3500" dirty="0"/>
          </a:p>
          <a:p>
            <a:pPr lvl="1"/>
            <a:r>
              <a:rPr lang="en-US" sz="3200" dirty="0"/>
              <a:t>Starts with "</a:t>
            </a:r>
            <a:r>
              <a:rPr lang="en-US" sz="3200" b="1" dirty="0">
                <a:solidFill>
                  <a:schemeClr val="bg1"/>
                </a:solidFill>
              </a:rPr>
              <a:t>+359</a:t>
            </a:r>
            <a:r>
              <a:rPr lang="en-US" sz="3200" dirty="0"/>
              <a:t>"</a:t>
            </a:r>
            <a:endParaRPr lang="bg-BG" sz="3200" dirty="0"/>
          </a:p>
          <a:p>
            <a:pPr lvl="1"/>
            <a:r>
              <a:rPr lang="en-US" sz="3200" dirty="0"/>
              <a:t>Followed by the area code (always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en-US" sz="3200" dirty="0"/>
              <a:t>Followed by the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 itself, which consists of </a:t>
            </a:r>
            <a:r>
              <a:rPr lang="en-US" sz="3200" b="1" dirty="0">
                <a:solidFill>
                  <a:schemeClr val="bg1"/>
                </a:solidFill>
              </a:rPr>
              <a:t>7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(separated into </a:t>
            </a:r>
            <a:r>
              <a:rPr lang="en-US" sz="3200" b="1" dirty="0">
                <a:solidFill>
                  <a:schemeClr val="bg1"/>
                </a:solidFill>
              </a:rPr>
              <a:t>two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4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respectively)</a:t>
            </a:r>
            <a:endParaRPr lang="bg-BG" sz="3200" dirty="0"/>
          </a:p>
          <a:p>
            <a:pPr lvl="1"/>
            <a:r>
              <a:rPr lang="en-US" sz="3200" dirty="0"/>
              <a:t>The different </a:t>
            </a:r>
            <a:r>
              <a:rPr lang="en-US" sz="3200" b="1" dirty="0">
                <a:solidFill>
                  <a:schemeClr val="bg1"/>
                </a:solidFill>
              </a:rPr>
              <a:t>parts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separated</a:t>
            </a:r>
            <a:r>
              <a:rPr lang="en-US" sz="3200" dirty="0"/>
              <a:t> by either a </a:t>
            </a:r>
            <a:r>
              <a:rPr lang="en-US" sz="3200" b="1" dirty="0">
                <a:solidFill>
                  <a:schemeClr val="bg1"/>
                </a:solidFill>
              </a:rPr>
              <a:t>space</a:t>
            </a:r>
            <a:r>
              <a:rPr lang="en-US" sz="3200" dirty="0"/>
              <a:t> or a </a:t>
            </a:r>
            <a:r>
              <a:rPr lang="en-US" sz="3200" b="1" dirty="0">
                <a:solidFill>
                  <a:schemeClr val="bg1"/>
                </a:solidFill>
              </a:rPr>
              <a:t>hyphen</a:t>
            </a:r>
            <a:r>
              <a:rPr lang="en-US" sz="3200" dirty="0"/>
              <a:t> ('</a:t>
            </a:r>
            <a:r>
              <a:rPr lang="en-US" sz="3200" b="1" dirty="0"/>
              <a:t>-</a:t>
            </a:r>
            <a:r>
              <a:rPr lang="en-US" sz="3200" dirty="0"/>
              <a:t>')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</p:spTree>
    <p:extLst>
      <p:ext uri="{BB962C8B-B14F-4D97-AF65-F5344CB8AC3E}">
        <p14:creationId xmlns:p14="http://schemas.microsoft.com/office/powerpoint/2010/main" val="764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2524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5D2809-5BDC-45A1-8585-E8F1FA89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432" y="1899000"/>
            <a:ext cx="11125598" cy="353787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function </a:t>
            </a:r>
            <a:r>
              <a:rPr lang="en-US" sz="2400" b="1" dirty="0" err="1">
                <a:latin typeface="Consolas" pitchFamily="49" charset="0"/>
              </a:rPr>
              <a:t>regExPhones</a:t>
            </a:r>
            <a:r>
              <a:rPr lang="en-US" sz="2400" b="1" dirty="0">
                <a:latin typeface="Consolas" pitchFamily="49" charset="0"/>
              </a:rPr>
              <a:t>(input)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validNames = [];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pattern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/(?&lt;!\d)[+]359([ -])2\1\d{3}\1\d{4}\b/g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while ((validName = pattern.exec(input))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console.log(</a:t>
            </a:r>
            <a:r>
              <a:rPr lang="en-US" sz="2400" b="1" dirty="0" err="1">
                <a:latin typeface="Consolas" pitchFamily="49" charset="0"/>
              </a:rPr>
              <a:t>validNames.join</a:t>
            </a:r>
            <a:r>
              <a:rPr lang="en-US" sz="2400" b="1" dirty="0">
                <a:latin typeface="Consolas" pitchFamily="49" charset="0"/>
              </a:rPr>
              <a:t>(', '));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83BA08-0729-431F-8143-494A6AC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</a:t>
            </a:r>
            <a:r>
              <a:rPr lang="en-US" dirty="0"/>
              <a:t>Match Phone Number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18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156701" cy="44952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Regular expressions </a:t>
            </a:r>
            <a:r>
              <a:rPr lang="en-GB" sz="3400" dirty="0">
                <a:solidFill>
                  <a:schemeClr val="bg2"/>
                </a:solidFill>
              </a:rPr>
              <a:t>describe </a:t>
            </a:r>
            <a:r>
              <a:rPr lang="en-GB" sz="3400" b="1" dirty="0">
                <a:solidFill>
                  <a:schemeClr val="bg1"/>
                </a:solidFill>
              </a:rPr>
              <a:t>patterns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for searching through text.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Define </a:t>
            </a:r>
            <a:r>
              <a:rPr lang="en-GB" sz="3400" b="1" dirty="0">
                <a:solidFill>
                  <a:schemeClr val="bg1"/>
                </a:solidFill>
              </a:rPr>
              <a:t>special characters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operators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constructs</a:t>
            </a:r>
            <a:r>
              <a:rPr lang="en-GB" sz="3400" dirty="0">
                <a:solidFill>
                  <a:schemeClr val="bg2"/>
                </a:solidFill>
              </a:rPr>
              <a:t> for building complex pattern.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Can utilize </a:t>
            </a:r>
            <a:r>
              <a:rPr lang="en-GB" sz="3400" b="1" dirty="0">
                <a:solidFill>
                  <a:schemeClr val="bg1"/>
                </a:solidFill>
              </a:rPr>
              <a:t>character classes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groups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quantifiers</a:t>
            </a:r>
            <a:r>
              <a:rPr lang="en-GB" sz="3400" dirty="0">
                <a:solidFill>
                  <a:schemeClr val="bg2"/>
                </a:solidFill>
              </a:rPr>
              <a:t> and more.</a:t>
            </a:r>
          </a:p>
        </p:txBody>
      </p:sp>
    </p:spTree>
    <p:extLst>
      <p:ext uri="{BB962C8B-B14F-4D97-AF65-F5344CB8AC3E}">
        <p14:creationId xmlns:p14="http://schemas.microsoft.com/office/powerpoint/2010/main" val="40273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6187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8496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Regular expressions (</a:t>
            </a:r>
            <a:r>
              <a:rPr lang="en-US" sz="3200" dirty="0" err="1"/>
              <a:t>RegExp</a:t>
            </a:r>
            <a:r>
              <a:rPr lang="en-US" sz="3200" dirty="0"/>
              <a:t>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</a:t>
            </a:r>
            <a:r>
              <a:rPr lang="en-US" sz="3200" dirty="0" err="1"/>
              <a:t>regexp</a:t>
            </a:r>
            <a:r>
              <a:rPr lang="en-US" sz="3200" dirty="0"/>
              <a:t>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www.regex101.com</a:t>
            </a:r>
          </a:p>
        </p:txBody>
      </p:sp>
    </p:spTree>
    <p:extLst>
      <p:ext uri="{BB962C8B-B14F-4D97-AF65-F5344CB8AC3E}">
        <p14:creationId xmlns:p14="http://schemas.microsoft.com/office/powerpoint/2010/main" val="23996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</a:t>
            </a:r>
            <a:r>
              <a:rPr lang="en-US" sz="3400" b="1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) describe a search pattern</a:t>
            </a:r>
          </a:p>
          <a:p>
            <a:r>
              <a:rPr lang="en-US" dirty="0"/>
              <a:t>Used to find / extract / replace / split data from text by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</p:spTree>
    <p:extLst>
      <p:ext uri="{BB962C8B-B14F-4D97-AF65-F5344CB8AC3E}">
        <p14:creationId xmlns:p14="http://schemas.microsoft.com/office/powerpoint/2010/main" val="10937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[nvj]+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</p:spTree>
    <p:extLst>
      <p:ext uri="{BB962C8B-B14F-4D97-AF65-F5344CB8AC3E}">
        <p14:creationId xmlns:p14="http://schemas.microsoft.com/office/powerpoint/2010/main" val="27470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</p:spTree>
    <p:extLst>
      <p:ext uri="{BB962C8B-B14F-4D97-AF65-F5344CB8AC3E}">
        <p14:creationId xmlns:p14="http://schemas.microsoft.com/office/powerpoint/2010/main" val="33055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3988</TotalTime>
  <Words>1883</Words>
  <Application>Microsoft Office PowerPoint</Application>
  <PresentationFormat>Широк екран</PresentationFormat>
  <Paragraphs>281</Paragraphs>
  <Slides>36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2_SoftUni</vt:lpstr>
      <vt:lpstr>Regular Expressions (RegExp)</vt:lpstr>
      <vt:lpstr>Table of Contents</vt:lpstr>
      <vt:lpstr>Have a Question?</vt:lpstr>
      <vt:lpstr>Regular Expressions</vt:lpstr>
      <vt:lpstr>What Are Regular Expressions?</vt:lpstr>
      <vt:lpstr>www.regex101.com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 in JS</vt:lpstr>
      <vt:lpstr>RegExp in JS</vt:lpstr>
      <vt:lpstr>Validating String by Pattern</vt:lpstr>
      <vt:lpstr>Checking for Matches</vt:lpstr>
      <vt:lpstr>Using the Exec() Method</vt:lpstr>
      <vt:lpstr>Replacing with RegExp</vt:lpstr>
      <vt:lpstr>MatchAll</vt:lpstr>
      <vt:lpstr>Splitting with RegExp</vt:lpstr>
      <vt:lpstr>Live Exercises</vt:lpstr>
      <vt:lpstr>Problem: Match Full Name</vt:lpstr>
      <vt:lpstr>Solution: Match Full Name</vt:lpstr>
      <vt:lpstr>Problem: Match Phone Number</vt:lpstr>
      <vt:lpstr>Solution: Match Phone Number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 Expressions JS</dc:title>
  <dc:subject>Regular Expressions JS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44</cp:revision>
  <dcterms:created xsi:type="dcterms:W3CDTF">2018-05-23T13:08:44Z</dcterms:created>
  <dcterms:modified xsi:type="dcterms:W3CDTF">2022-04-27T09:25:12Z</dcterms:modified>
  <cp:category>programming;computer programming;software development;web development</cp:category>
</cp:coreProperties>
</file>