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58" r:id="rId11"/>
    <p:sldId id="259" r:id="rId12"/>
    <p:sldId id="260" r:id="rId13"/>
    <p:sldId id="261" r:id="rId14"/>
    <p:sldId id="262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3B90CC-F9D9-4F15-84E5-180E7A0495C8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079608A-9CF7-471C-AAF8-42899637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Welcome</a:t>
            </a:r>
            <a:endParaRPr 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2590800"/>
            <a:ext cx="1484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To</a:t>
            </a:r>
            <a:endParaRPr lang="en-US" sz="9600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4572000"/>
            <a:ext cx="50868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EXPERT</a:t>
            </a:r>
            <a:endParaRPr lang="en-US" sz="9600" dirty="0"/>
          </a:p>
        </p:txBody>
      </p:sp>
      <p:pic>
        <p:nvPicPr>
          <p:cNvPr id="7" name="Picture 6" descr="Exper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419600"/>
            <a:ext cx="1447800" cy="1852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400" y="228600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Features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304800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features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8600" y="1371600"/>
            <a:ext cx="426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Course Schedule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Message Box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Calendar  with everyday college </a:t>
            </a:r>
          </a:p>
          <a:p>
            <a:r>
              <a:rPr lang="en-US" dirty="0" smtClean="0"/>
              <a:t>  schedule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Course Document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Grades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Latest News &amp; Events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Feedback to teacher by students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College and course details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Know about teacher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1371600"/>
            <a:ext cx="2556213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Login as parent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Reminder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Attendance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Suggestion Box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Teacher Updates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Assignment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Details about Teacher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6400" y="228600"/>
            <a:ext cx="556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MORE ABOUT NEW FEATURES</a:t>
            </a:r>
            <a:endParaRPr lang="en-US" sz="28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52600" y="762000"/>
            <a:ext cx="525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8600" y="1371600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Login as parent 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1905000"/>
            <a:ext cx="609600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Parents can check the every activity of their children like </a:t>
            </a:r>
            <a:r>
              <a:rPr lang="en-US" dirty="0" smtClean="0">
                <a:solidFill>
                  <a:srgbClr val="FFFF00"/>
                </a:solidFill>
              </a:rPr>
              <a:t>GRADES, BEHAVIOUR, CLASS ACTIVITIES </a:t>
            </a:r>
            <a:r>
              <a:rPr lang="en-US" dirty="0" smtClean="0"/>
              <a:t>and also </a:t>
            </a:r>
            <a:r>
              <a:rPr lang="en-US" dirty="0" smtClean="0">
                <a:solidFill>
                  <a:srgbClr val="FFFF00"/>
                </a:solidFill>
              </a:rPr>
              <a:t>CHAT</a:t>
            </a:r>
            <a:r>
              <a:rPr lang="en-US" dirty="0" smtClean="0"/>
              <a:t> with the teachers about their children.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" y="38100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Reminder 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4272677"/>
            <a:ext cx="6629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Reminder is very helpful for students, Parents and Teacher. If any student forget to submitted the assignment then he/she </a:t>
            </a:r>
            <a:r>
              <a:rPr lang="en-US" dirty="0" smtClean="0">
                <a:solidFill>
                  <a:srgbClr val="FFFF00"/>
                </a:solidFill>
              </a:rPr>
              <a:t>get 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notification sometime before the deadline and Exam</a:t>
            </a:r>
            <a:r>
              <a:rPr lang="en-US" dirty="0" smtClean="0"/>
              <a:t>. Teacher also get notification if teacher set any type of remainder </a:t>
            </a:r>
            <a:r>
              <a:rPr lang="en-US" dirty="0" smtClean="0">
                <a:solidFill>
                  <a:srgbClr val="FFFF00"/>
                </a:solidFill>
              </a:rPr>
              <a:t>NOT personal. 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6400" y="228600"/>
            <a:ext cx="556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MORE ABOUT NEW FEATURES</a:t>
            </a:r>
            <a:endParaRPr lang="en-US" sz="28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52600" y="762000"/>
            <a:ext cx="525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" y="1371600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Attendance :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57200" y="1828800"/>
            <a:ext cx="8077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Teacher do not need to say every student name in the class and mark their attendance. Teacher just </a:t>
            </a:r>
            <a:r>
              <a:rPr lang="en-US" dirty="0" smtClean="0">
                <a:solidFill>
                  <a:srgbClr val="FFFF00"/>
                </a:solidFill>
              </a:rPr>
              <a:t>write a code on board</a:t>
            </a:r>
            <a:r>
              <a:rPr lang="en-US" dirty="0" smtClean="0"/>
              <a:t> and set time and date. Then student </a:t>
            </a:r>
            <a:r>
              <a:rPr lang="en-US" dirty="0" smtClean="0">
                <a:solidFill>
                  <a:srgbClr val="FFFF00"/>
                </a:solidFill>
              </a:rPr>
              <a:t>mark their attendance by sending that particular code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" y="3886200"/>
            <a:ext cx="2435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Suggestion Box :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4419600"/>
            <a:ext cx="74676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If any student </a:t>
            </a:r>
            <a:r>
              <a:rPr lang="en-US" dirty="0" smtClean="0">
                <a:solidFill>
                  <a:srgbClr val="FFFF00"/>
                </a:solidFill>
              </a:rPr>
              <a:t>not doing well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FFFF00"/>
                </a:solidFill>
              </a:rPr>
              <a:t>studies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FF00"/>
                </a:solidFill>
              </a:rPr>
              <a:t>any issue </a:t>
            </a:r>
            <a:r>
              <a:rPr lang="en-US" dirty="0" smtClean="0"/>
              <a:t>regarding student then teacher can </a:t>
            </a:r>
            <a:r>
              <a:rPr lang="en-US" dirty="0" smtClean="0">
                <a:solidFill>
                  <a:srgbClr val="FFFF00"/>
                </a:solidFill>
              </a:rPr>
              <a:t>give suggestion </a:t>
            </a:r>
            <a:r>
              <a:rPr lang="en-US" dirty="0" smtClean="0"/>
              <a:t>to their parents.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</a:rPr>
              <a:t>For example</a:t>
            </a:r>
            <a:r>
              <a:rPr lang="en-US" dirty="0" smtClean="0"/>
              <a:t>: if the behavior of student is not good in class then teacher can Inform to their parents that “Behavior of your child not good please ask him/her why he/she behave like this.” 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6400" y="228600"/>
            <a:ext cx="556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MORE ABOUT NEW FEATURES</a:t>
            </a:r>
            <a:endParaRPr lang="en-US" sz="28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52600" y="762000"/>
            <a:ext cx="525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1000" y="1447800"/>
            <a:ext cx="2530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Teacher Updates :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2057400"/>
            <a:ext cx="70866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Teacher have to give every </a:t>
            </a:r>
            <a:r>
              <a:rPr lang="en-US" dirty="0" smtClean="0">
                <a:solidFill>
                  <a:srgbClr val="FFFF00"/>
                </a:solidFill>
              </a:rPr>
              <a:t>monthly report </a:t>
            </a:r>
            <a:r>
              <a:rPr lang="en-US" dirty="0" smtClean="0"/>
              <a:t>to the parents, things that he/she teach in the class and When ever parents required.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" y="3962400"/>
            <a:ext cx="1808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Assignment 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200" y="4419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If any </a:t>
            </a:r>
            <a:r>
              <a:rPr lang="en-US" dirty="0" smtClean="0">
                <a:solidFill>
                  <a:srgbClr val="FFFF00"/>
                </a:solidFill>
              </a:rPr>
              <a:t>student is absent </a:t>
            </a:r>
            <a:r>
              <a:rPr lang="en-US" dirty="0" smtClean="0"/>
              <a:t>in the class when teacher give the assignment then he/she </a:t>
            </a:r>
            <a:r>
              <a:rPr lang="en-US" dirty="0" smtClean="0">
                <a:solidFill>
                  <a:srgbClr val="FFFF00"/>
                </a:solidFill>
              </a:rPr>
              <a:t>can’t get that assignment</a:t>
            </a:r>
            <a:r>
              <a:rPr lang="en-US" dirty="0" smtClean="0"/>
              <a:t>. It is up to teacher if he/she want to </a:t>
            </a:r>
            <a:r>
              <a:rPr lang="en-US" dirty="0" smtClean="0">
                <a:solidFill>
                  <a:srgbClr val="FFFF00"/>
                </a:solidFill>
              </a:rPr>
              <a:t>send assignment to all students or present students </a:t>
            </a:r>
            <a:r>
              <a:rPr lang="en-US" dirty="0" smtClean="0"/>
              <a:t>in class.</a:t>
            </a:r>
            <a:endParaRPr lang="en-US" dirty="0"/>
          </a:p>
        </p:txBody>
      </p:sp>
    </p:spTree>
  </p:cSld>
  <p:clrMapOvr>
    <a:masterClrMapping/>
  </p:clrMapOvr>
  <p:transition spd="med">
    <p:comb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6400" y="228600"/>
            <a:ext cx="556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MORE ABOUT NEW FEATURES</a:t>
            </a:r>
            <a:endParaRPr lang="en-US" sz="28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52600" y="762000"/>
            <a:ext cx="525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" y="2514600"/>
            <a:ext cx="3055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Details about Teacher 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3048000"/>
            <a:ext cx="7239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Teachers Fill some </a:t>
            </a:r>
            <a:r>
              <a:rPr lang="en-US" dirty="0" smtClean="0">
                <a:solidFill>
                  <a:srgbClr val="FFFF00"/>
                </a:solidFill>
              </a:rPr>
              <a:t>personal detail</a:t>
            </a:r>
            <a:r>
              <a:rPr lang="en-US" dirty="0" smtClean="0"/>
              <a:t> about them like </a:t>
            </a:r>
            <a:r>
              <a:rPr lang="en-US" dirty="0" smtClean="0">
                <a:solidFill>
                  <a:srgbClr val="FFFF00"/>
                </a:solidFill>
              </a:rPr>
              <a:t>name, their education, experience </a:t>
            </a:r>
            <a:r>
              <a:rPr lang="en-US" dirty="0" smtClean="0"/>
              <a:t>. So, parents and student know about teacher experience and education.</a:t>
            </a:r>
            <a:endParaRPr lang="en-US" dirty="0"/>
          </a:p>
        </p:txBody>
      </p:sp>
    </p:spTree>
  </p:cSld>
  <p:clrMapOvr>
    <a:masterClrMapping/>
  </p:clrMapOvr>
  <p:transition spd="med">
    <p:whee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Screenshot (2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685800"/>
            <a:ext cx="2734483" cy="571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pic>
        <p:nvPicPr>
          <p:cNvPr id="11" name="Picture 10" descr="Screenshot (30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990601"/>
            <a:ext cx="2595568" cy="5410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00200" y="6488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4886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Page</a:t>
            </a:r>
            <a:endParaRPr lang="en-US" dirty="0"/>
          </a:p>
        </p:txBody>
      </p:sp>
    </p:spTree>
  </p:cSld>
  <p:clrMapOvr>
    <a:masterClrMapping/>
  </p:clrMapOvr>
  <p:transition spd="med"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64886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4886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pic>
        <p:nvPicPr>
          <p:cNvPr id="14" name="Picture 13" descr="Screenshot (3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2496206" cy="5334000"/>
          </a:xfrm>
          <a:prstGeom prst="rect">
            <a:avLst/>
          </a:prstGeom>
        </p:spPr>
      </p:pic>
      <p:pic>
        <p:nvPicPr>
          <p:cNvPr id="15" name="Picture 14" descr="Screenshot (3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990600"/>
            <a:ext cx="2398949" cy="5257800"/>
          </a:xfrm>
          <a:prstGeom prst="rect">
            <a:avLst/>
          </a:prstGeom>
        </p:spPr>
      </p:pic>
    </p:spTree>
  </p:cSld>
  <p:clrMapOvr>
    <a:masterClrMapping/>
  </p:clrMapOvr>
  <p:transition spd="med">
    <p:diamond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64886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 Bar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4886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9" name="Picture 8" descr="Screenshot (3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2508171" cy="5334000"/>
          </a:xfrm>
          <a:prstGeom prst="rect">
            <a:avLst/>
          </a:prstGeom>
        </p:spPr>
      </p:pic>
      <p:pic>
        <p:nvPicPr>
          <p:cNvPr id="11" name="Picture 10" descr="Screenshot (3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914400"/>
            <a:ext cx="2519380" cy="5334000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6400800"/>
            <a:ext cx="227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Assignment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6400800"/>
            <a:ext cx="248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Particular  Assignment</a:t>
            </a:r>
            <a:endParaRPr lang="en-US" dirty="0"/>
          </a:p>
        </p:txBody>
      </p:sp>
      <p:pic>
        <p:nvPicPr>
          <p:cNvPr id="14" name="Picture 13" descr="Screenshot (3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2000"/>
            <a:ext cx="2580640" cy="5486400"/>
          </a:xfrm>
          <a:prstGeom prst="rect">
            <a:avLst/>
          </a:prstGeom>
        </p:spPr>
      </p:pic>
      <p:pic>
        <p:nvPicPr>
          <p:cNvPr id="15" name="Picture 14" descr="Screenshot (3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85800"/>
            <a:ext cx="2629089" cy="5562600"/>
          </a:xfrm>
          <a:prstGeom prst="rect">
            <a:avLst/>
          </a:prstGeom>
        </p:spPr>
      </p:pic>
    </p:spTree>
  </p:cSld>
  <p:clrMapOvr>
    <a:masterClrMapping/>
  </p:clrMapOvr>
  <p:transition spd="med">
    <p:newsfla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63246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63246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Grades of single subject</a:t>
            </a:r>
            <a:endParaRPr lang="en-US" dirty="0"/>
          </a:p>
        </p:txBody>
      </p:sp>
      <p:pic>
        <p:nvPicPr>
          <p:cNvPr id="9" name="Picture 8" descr="Screenshot (3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2574694" cy="5410200"/>
          </a:xfrm>
          <a:prstGeom prst="rect">
            <a:avLst/>
          </a:prstGeom>
        </p:spPr>
      </p:pic>
      <p:pic>
        <p:nvPicPr>
          <p:cNvPr id="11" name="Picture 10" descr="Screenshot (3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62000"/>
            <a:ext cx="2472891" cy="5181600"/>
          </a:xfrm>
          <a:prstGeom prst="rect">
            <a:avLst/>
          </a:prstGeom>
        </p:spPr>
      </p:pic>
    </p:spTree>
  </p:cSld>
  <p:clrMapOvr>
    <a:masterClrMapping/>
  </p:clrMapOvr>
  <p:transition spd="med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1600" y="381000"/>
            <a:ext cx="6249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ABOUT EXPERT APPLICATION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990600" y="2133600"/>
            <a:ext cx="75438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We are looking to create an app which makes a </a:t>
            </a:r>
            <a:r>
              <a:rPr lang="en-US" sz="2000" dirty="0" smtClean="0">
                <a:solidFill>
                  <a:srgbClr val="FFFF00"/>
                </a:solidFill>
              </a:rPr>
              <a:t>good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connection</a:t>
            </a:r>
            <a:r>
              <a:rPr lang="en-US" sz="2000" dirty="0" smtClean="0"/>
              <a:t> between </a:t>
            </a:r>
            <a:r>
              <a:rPr lang="en-US" sz="2000" dirty="0" smtClean="0">
                <a:solidFill>
                  <a:srgbClr val="FFFF00"/>
                </a:solidFill>
              </a:rPr>
              <a:t>students, Parents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FF00"/>
                </a:solidFill>
              </a:rPr>
              <a:t>teachers</a:t>
            </a:r>
            <a:r>
              <a:rPr lang="en-US" sz="2000" dirty="0" smtClean="0"/>
              <a:t>. We are building an app which is reliable for teachers, students &amp; parents. You can use this app in school, colleges and universities. Using this app teacher can give assignments and other study materials to the students. It is the </a:t>
            </a:r>
            <a:r>
              <a:rPr lang="en-US" sz="2000" dirty="0" smtClean="0">
                <a:solidFill>
                  <a:srgbClr val="FFFF00"/>
                </a:solidFill>
              </a:rPr>
              <a:t>fast</a:t>
            </a:r>
            <a:r>
              <a:rPr lang="en-US" sz="2000" dirty="0" smtClean="0"/>
              <a:t> way to take </a:t>
            </a:r>
            <a:r>
              <a:rPr lang="en-US" sz="2000" dirty="0" smtClean="0">
                <a:solidFill>
                  <a:srgbClr val="FFFF00"/>
                </a:solidFill>
              </a:rPr>
              <a:t>attendance</a:t>
            </a:r>
            <a:r>
              <a:rPr lang="en-US" sz="2000" dirty="0" smtClean="0"/>
              <a:t> of the students, to </a:t>
            </a:r>
            <a:r>
              <a:rPr lang="en-US" sz="2000" dirty="0" smtClean="0">
                <a:solidFill>
                  <a:srgbClr val="FFFF00"/>
                </a:solidFill>
              </a:rPr>
              <a:t>share study problem with teachers</a:t>
            </a:r>
            <a:r>
              <a:rPr lang="en-US" sz="2000" dirty="0" smtClean="0"/>
              <a:t>, to check the grades etc.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914400"/>
            <a:ext cx="594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pic>
        <p:nvPicPr>
          <p:cNvPr id="14" name="Picture 13" descr="Screenshot (4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1999"/>
            <a:ext cx="2590800" cy="55674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33800" y="25146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Students check about their course subjects</a:t>
            </a:r>
          </a:p>
          <a:p>
            <a:r>
              <a:rPr lang="en-US" dirty="0" smtClean="0"/>
              <a:t>like how many subjects in this course, how many hours.</a:t>
            </a:r>
            <a:endParaRPr lang="en-US" dirty="0"/>
          </a:p>
        </p:txBody>
      </p:sp>
    </p:spTree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62484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6248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</a:t>
            </a:r>
            <a:r>
              <a:rPr lang="en-US" dirty="0" err="1" smtClean="0"/>
              <a:t>attendence</a:t>
            </a:r>
            <a:endParaRPr lang="en-US" dirty="0"/>
          </a:p>
        </p:txBody>
      </p:sp>
      <p:pic>
        <p:nvPicPr>
          <p:cNvPr id="14" name="Picture 13" descr="Screenshot (4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61999"/>
            <a:ext cx="2438400" cy="5187949"/>
          </a:xfrm>
          <a:prstGeom prst="rect">
            <a:avLst/>
          </a:prstGeom>
        </p:spPr>
      </p:pic>
      <p:pic>
        <p:nvPicPr>
          <p:cNvPr id="15" name="Picture 14" descr="Screenshot (4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838200"/>
            <a:ext cx="2334456" cy="480060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pic>
        <p:nvPicPr>
          <p:cNvPr id="9" name="Picture 8" descr="Screenshot (4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33400"/>
            <a:ext cx="2066642" cy="5943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05200" y="2133600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profile page of Student ,here student can fill </a:t>
            </a:r>
          </a:p>
          <a:p>
            <a:r>
              <a:rPr lang="en-US" dirty="0" smtClean="0"/>
              <a:t>His/her basic details.</a:t>
            </a:r>
          </a:p>
          <a:p>
            <a:r>
              <a:rPr lang="en-US" dirty="0" smtClean="0"/>
              <a:t>For example – name, student Id ,address ,course etc.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6172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Mailbox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61722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Inbox</a:t>
            </a:r>
            <a:endParaRPr lang="en-US" dirty="0"/>
          </a:p>
        </p:txBody>
      </p:sp>
      <p:pic>
        <p:nvPicPr>
          <p:cNvPr id="9" name="Picture 8" descr="Screenshot (4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2438400" cy="5103857"/>
          </a:xfrm>
          <a:prstGeom prst="rect">
            <a:avLst/>
          </a:prstGeom>
        </p:spPr>
      </p:pic>
      <p:pic>
        <p:nvPicPr>
          <p:cNvPr id="11" name="Picture 10" descr="Screenshot (4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838200"/>
            <a:ext cx="2457783" cy="5082695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990600" y="34290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970280" y="346964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0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SOME SCREENSHOTS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63246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Calender</a:t>
            </a:r>
            <a:r>
              <a:rPr lang="en-US" dirty="0" smtClean="0"/>
              <a:t> and events</a:t>
            </a:r>
            <a:endParaRPr lang="en-US" dirty="0"/>
          </a:p>
        </p:txBody>
      </p:sp>
      <p:pic>
        <p:nvPicPr>
          <p:cNvPr id="14" name="Picture 13" descr="Screenshot (4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2276793" cy="4915586"/>
          </a:xfrm>
          <a:prstGeom prst="rect">
            <a:avLst/>
          </a:prstGeom>
        </p:spPr>
      </p:pic>
      <p:pic>
        <p:nvPicPr>
          <p:cNvPr id="15" name="Picture 14" descr="Screenshot (4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066800"/>
            <a:ext cx="2343477" cy="49251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9200" y="63246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Particular Screen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71800" y="228600"/>
            <a:ext cx="2584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CREATED BY 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1981200"/>
            <a:ext cx="56989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Anmol</a:t>
            </a:r>
            <a:r>
              <a:rPr lang="en-US" dirty="0" smtClean="0"/>
              <a:t> </a:t>
            </a:r>
            <a:r>
              <a:rPr lang="en-US" dirty="0" err="1" smtClean="0"/>
              <a:t>Devgan</a:t>
            </a:r>
            <a:r>
              <a:rPr lang="en-US" dirty="0" smtClean="0"/>
              <a:t>				1892784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Hanish</a:t>
            </a:r>
            <a:r>
              <a:rPr lang="en-US" dirty="0" smtClean="0"/>
              <a:t> Kumar				1892492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Zorawar</a:t>
            </a:r>
            <a:r>
              <a:rPr lang="en-US" dirty="0" smtClean="0"/>
              <a:t> Singh				1892877</a:t>
            </a:r>
            <a:endParaRPr lang="en-US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133600" y="762000"/>
            <a:ext cx="449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0" y="228600"/>
            <a:ext cx="3964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WHY WE MAKE THIS  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457200" y="129540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en-US" dirty="0" smtClean="0"/>
              <a:t> In this app teacher can </a:t>
            </a:r>
            <a:r>
              <a:rPr lang="en-US" dirty="0" smtClean="0">
                <a:solidFill>
                  <a:srgbClr val="FFFF00"/>
                </a:solidFill>
              </a:rPr>
              <a:t>give assignments </a:t>
            </a:r>
            <a:r>
              <a:rPr lang="en-US" dirty="0" smtClean="0"/>
              <a:t>to students </a:t>
            </a:r>
            <a:r>
              <a:rPr lang="en-US" dirty="0" smtClean="0">
                <a:solidFill>
                  <a:srgbClr val="FFFF00"/>
                </a:solidFill>
              </a:rPr>
              <a:t>anytime</a:t>
            </a:r>
            <a:r>
              <a:rPr lang="en-US" dirty="0" smtClean="0"/>
              <a:t> ,even if  teacher is 	absent 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This app is time saving for Students ,Teachers and Parents.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We are making this app not only for </a:t>
            </a:r>
            <a:r>
              <a:rPr lang="en-US" dirty="0" smtClean="0">
                <a:solidFill>
                  <a:srgbClr val="FFFF00"/>
                </a:solidFill>
              </a:rPr>
              <a:t>students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teachers</a:t>
            </a:r>
            <a:r>
              <a:rPr lang="en-US" dirty="0" smtClean="0"/>
              <a:t> but also for 	</a:t>
            </a:r>
            <a:r>
              <a:rPr lang="en-US" dirty="0" smtClean="0">
                <a:solidFill>
                  <a:srgbClr val="FFFF00"/>
                </a:solidFill>
              </a:rPr>
              <a:t>PARENTS</a:t>
            </a:r>
            <a:r>
              <a:rPr lang="en-US" dirty="0" smtClean="0"/>
              <a:t> of students . In this app </a:t>
            </a:r>
            <a:r>
              <a:rPr lang="en-US" dirty="0" smtClean="0">
                <a:solidFill>
                  <a:srgbClr val="FFFF00"/>
                </a:solidFill>
              </a:rPr>
              <a:t>parents can check the grades ,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attendance</a:t>
            </a:r>
            <a:r>
              <a:rPr lang="en-US" dirty="0" smtClean="0"/>
              <a:t> etc of their children. Parents can chat with their children 	teachers 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Teachers also </a:t>
            </a:r>
            <a:r>
              <a:rPr lang="en-US" dirty="0" smtClean="0">
                <a:solidFill>
                  <a:srgbClr val="FFFF00"/>
                </a:solidFill>
              </a:rPr>
              <a:t>provide notes and study materials to students </a:t>
            </a:r>
            <a:r>
              <a:rPr lang="en-US" dirty="0" smtClean="0"/>
              <a:t>for their exam . So                                               	that can easily prepare their exam 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med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81200" y="304800"/>
            <a:ext cx="489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GOAL OF APPLICATION</a:t>
            </a:r>
            <a:endParaRPr lang="en-US" sz="3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914400"/>
            <a:ext cx="594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1000" y="1447800"/>
            <a:ext cx="3727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What are we trying to solve 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981200"/>
            <a:ext cx="7848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 are trying </a:t>
            </a:r>
            <a:r>
              <a:rPr lang="en-US" dirty="0" smtClean="0">
                <a:solidFill>
                  <a:srgbClr val="FFFF00"/>
                </a:solidFill>
              </a:rPr>
              <a:t>solve the gap among parents, students and teacher</a:t>
            </a:r>
            <a:r>
              <a:rPr lang="en-US" dirty="0" smtClean="0"/>
              <a:t>. Now a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Days we see that parents don’t have enough time know about their children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Performance in School, College etc.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441960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Goal of our app to make </a:t>
            </a:r>
            <a:r>
              <a:rPr lang="en-US" dirty="0" smtClean="0">
                <a:solidFill>
                  <a:srgbClr val="FFFF00"/>
                </a:solidFill>
              </a:rPr>
              <a:t>study more convenient </a:t>
            </a:r>
            <a:r>
              <a:rPr lang="en-US" dirty="0" smtClean="0"/>
              <a:t>. Student get every information about their study at one click he/she not have to make any note. Parents get every single updates about their children performance in the study. </a:t>
            </a:r>
            <a:r>
              <a:rPr lang="en-US" dirty="0" smtClean="0">
                <a:solidFill>
                  <a:srgbClr val="FFFF00"/>
                </a:solidFill>
              </a:rPr>
              <a:t>Students cannot hide anything from their parents 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3733800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Clear Goal :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47800" y="914400"/>
            <a:ext cx="594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09800" y="457200"/>
            <a:ext cx="4625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STAKEHOLDERS KNOWN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1828800"/>
            <a:ext cx="3116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Who will use your app 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2667000"/>
            <a:ext cx="8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Student use this app because this app is very useful for their study. They 	also get every </a:t>
            </a:r>
            <a:r>
              <a:rPr lang="en-US" dirty="0" smtClean="0">
                <a:solidFill>
                  <a:srgbClr val="FFFF00"/>
                </a:solidFill>
              </a:rPr>
              <a:t>single detail about college, course, teachers etc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Teachers use this app to give things online to their student and they can 	easily </a:t>
            </a:r>
            <a:r>
              <a:rPr lang="en-US" dirty="0" smtClean="0">
                <a:solidFill>
                  <a:srgbClr val="FFFF00"/>
                </a:solidFill>
              </a:rPr>
              <a:t>get connected any student parents </a:t>
            </a:r>
            <a:r>
              <a:rPr lang="en-US" dirty="0" smtClean="0"/>
              <a:t>.They can also take 	</a:t>
            </a:r>
            <a:r>
              <a:rPr lang="en-US" dirty="0" err="1" smtClean="0">
                <a:solidFill>
                  <a:srgbClr val="FFFF00"/>
                </a:solidFill>
              </a:rPr>
              <a:t>attendence</a:t>
            </a:r>
            <a:r>
              <a:rPr lang="en-US" dirty="0" smtClean="0">
                <a:solidFill>
                  <a:srgbClr val="FFFF00"/>
                </a:solidFill>
              </a:rPr>
              <a:t> in easy way.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This app is very useful for parents . Parents can </a:t>
            </a:r>
            <a:r>
              <a:rPr lang="en-US" dirty="0" smtClean="0">
                <a:solidFill>
                  <a:srgbClr val="FFFF00"/>
                </a:solidFill>
              </a:rPr>
              <a:t>easily check </a:t>
            </a:r>
            <a:r>
              <a:rPr lang="en-US" dirty="0" smtClean="0"/>
              <a:t>the 	</a:t>
            </a:r>
            <a:r>
              <a:rPr lang="en-US" dirty="0" smtClean="0">
                <a:solidFill>
                  <a:srgbClr val="FFFF00"/>
                </a:solidFill>
              </a:rPr>
              <a:t>performance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FF00"/>
                </a:solidFill>
              </a:rPr>
              <a:t>their children</a:t>
            </a:r>
            <a:r>
              <a:rPr lang="en-US" dirty="0" smtClean="0"/>
              <a:t> and they can get </a:t>
            </a:r>
            <a:r>
              <a:rPr lang="en-US" dirty="0" smtClean="0">
                <a:solidFill>
                  <a:srgbClr val="FFFF00"/>
                </a:solidFill>
              </a:rPr>
              <a:t>monthly overview </a:t>
            </a:r>
            <a:r>
              <a:rPr lang="en-US" dirty="0" smtClean="0"/>
              <a:t>of 	</a:t>
            </a:r>
            <a:r>
              <a:rPr lang="en-US" dirty="0" smtClean="0">
                <a:solidFill>
                  <a:srgbClr val="FFFF00"/>
                </a:solidFill>
              </a:rPr>
              <a:t>teacher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FFFF00"/>
                </a:solidFill>
              </a:rPr>
              <a:t>teach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rgbClr val="FFFF00"/>
                </a:solidFill>
              </a:rPr>
              <a:t>class</a:t>
            </a:r>
            <a:r>
              <a:rPr lang="en-US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med"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47800" y="914400"/>
            <a:ext cx="594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09800" y="457200"/>
            <a:ext cx="4625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STAKEHOLDERS KNOWN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304800" y="1600200"/>
            <a:ext cx="4030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Why would they use your app 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2133600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 It will save a lot of time 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Parents do </a:t>
            </a:r>
            <a:r>
              <a:rPr lang="en-US" dirty="0" smtClean="0">
                <a:solidFill>
                  <a:srgbClr val="FFFF00"/>
                </a:solidFill>
              </a:rPr>
              <a:t>not need to go their children school </a:t>
            </a:r>
            <a:r>
              <a:rPr lang="en-US" dirty="0" smtClean="0"/>
              <a:t>.  They can check  their 	children activities in single click.  	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Students get information about their course subjects and assignment 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To know the latest news and other activities of the college .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914400"/>
            <a:ext cx="594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09800" y="457200"/>
            <a:ext cx="4272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COMPETITION KNOWN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52400" y="1219200"/>
            <a:ext cx="2433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Who made what ?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693" y="1524000"/>
            <a:ext cx="9033307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Name                            : </a:t>
            </a:r>
            <a:r>
              <a:rPr lang="en-US" dirty="0" smtClean="0">
                <a:solidFill>
                  <a:srgbClr val="FFFF00"/>
                </a:solidFill>
              </a:rPr>
              <a:t>OMNIVOX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Seller     		         : </a:t>
            </a:r>
            <a:r>
              <a:rPr lang="en-US" dirty="0" err="1" smtClean="0"/>
              <a:t>Skytech</a:t>
            </a:r>
            <a:r>
              <a:rPr lang="en-US" dirty="0" smtClean="0"/>
              <a:t> Communications Inc.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Category                       : Education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Compatibility Requires : </a:t>
            </a:r>
            <a:r>
              <a:rPr lang="en-US" dirty="0" err="1" smtClean="0"/>
              <a:t>iOS</a:t>
            </a:r>
            <a:r>
              <a:rPr lang="en-US" dirty="0" smtClean="0"/>
              <a:t> 8.0 or later. Compatible with </a:t>
            </a:r>
            <a:r>
              <a:rPr lang="en-US" dirty="0" err="1" smtClean="0"/>
              <a:t>iPhone</a:t>
            </a:r>
            <a:r>
              <a:rPr lang="en-US" dirty="0" smtClean="0"/>
              <a:t>, </a:t>
            </a:r>
            <a:r>
              <a:rPr lang="en-US" dirty="0" err="1" smtClean="0"/>
              <a:t>iPad</a:t>
            </a:r>
            <a:r>
              <a:rPr lang="en-US" dirty="0" smtClean="0"/>
              <a:t> and iPod touch.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languages                     :French, English, Spanish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4038600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4572000"/>
            <a:ext cx="887941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Name		        : </a:t>
            </a:r>
            <a:r>
              <a:rPr lang="en-US" dirty="0" smtClean="0">
                <a:solidFill>
                  <a:srgbClr val="FFFF00"/>
                </a:solidFill>
              </a:rPr>
              <a:t>EXPERT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Team		        : </a:t>
            </a:r>
            <a:r>
              <a:rPr lang="en-US" dirty="0" err="1" smtClean="0"/>
              <a:t>PerfectMates</a:t>
            </a:r>
            <a:r>
              <a:rPr lang="en-US" dirty="0" smtClean="0"/>
              <a:t> Communication Inc.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Category	        : Education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Compatibility Requires : </a:t>
            </a:r>
            <a:r>
              <a:rPr lang="en-US" dirty="0" err="1" smtClean="0"/>
              <a:t>iOS</a:t>
            </a:r>
            <a:r>
              <a:rPr lang="en-US" dirty="0" smtClean="0"/>
              <a:t> 8.0 or later. Compatible with </a:t>
            </a:r>
            <a:r>
              <a:rPr lang="en-US" dirty="0" err="1" smtClean="0"/>
              <a:t>iphone,iPad</a:t>
            </a:r>
            <a:r>
              <a:rPr lang="en-US" dirty="0" smtClean="0"/>
              <a:t> and iPod touch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Languages     	        : French, English, Spanish Etc.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191000"/>
            <a:ext cx="190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Our Application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914400"/>
            <a:ext cx="594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09800" y="457200"/>
            <a:ext cx="4272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COMPETITION KNOWN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228600" y="1447800"/>
            <a:ext cx="3958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What is good about </a:t>
            </a:r>
            <a:r>
              <a:rPr lang="en-US" sz="2000" b="1" dirty="0" err="1" smtClean="0">
                <a:solidFill>
                  <a:schemeClr val="bg1"/>
                </a:solidFill>
              </a:rPr>
              <a:t>Omnivox</a:t>
            </a:r>
            <a:r>
              <a:rPr lang="en-US" sz="2000" b="1" dirty="0" smtClean="0">
                <a:solidFill>
                  <a:schemeClr val="bg1"/>
                </a:solidFill>
              </a:rPr>
              <a:t> 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198120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Omnivox</a:t>
            </a:r>
            <a:r>
              <a:rPr lang="en-US" dirty="0" smtClean="0"/>
              <a:t> has a lot of features like 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514600"/>
            <a:ext cx="61907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1) Your course schedule </a:t>
            </a:r>
            <a:br>
              <a:rPr lang="en-US" dirty="0" smtClean="0"/>
            </a:br>
            <a:r>
              <a:rPr lang="en-US" dirty="0" smtClean="0"/>
              <a:t>2) Lea features, such as: </a:t>
            </a:r>
            <a:br>
              <a:rPr lang="en-US" dirty="0" smtClean="0"/>
            </a:br>
            <a:r>
              <a:rPr lang="en-US" dirty="0" smtClean="0"/>
              <a:t>   	- lesson plans </a:t>
            </a:r>
            <a:br>
              <a:rPr lang="en-US" dirty="0" smtClean="0"/>
            </a:br>
            <a:r>
              <a:rPr lang="en-US" dirty="0" smtClean="0"/>
              <a:t>   	- class documents </a:t>
            </a:r>
            <a:br>
              <a:rPr lang="en-US" dirty="0" smtClean="0"/>
            </a:br>
            <a:r>
              <a:rPr lang="en-US" dirty="0" smtClean="0"/>
              <a:t>    	- assignments </a:t>
            </a:r>
            <a:br>
              <a:rPr lang="en-US" dirty="0" smtClean="0"/>
            </a:br>
            <a:r>
              <a:rPr lang="en-US" dirty="0" smtClean="0"/>
              <a:t>    	- class calendars </a:t>
            </a:r>
            <a:br>
              <a:rPr lang="en-US" dirty="0" smtClean="0"/>
            </a:br>
            <a:r>
              <a:rPr lang="en-US" dirty="0" smtClean="0"/>
              <a:t>   	- evaluation notes </a:t>
            </a:r>
            <a:br>
              <a:rPr lang="en-US" dirty="0" smtClean="0"/>
            </a:br>
            <a:r>
              <a:rPr lang="en-US" dirty="0" smtClean="0"/>
              <a:t>3) Mio messages with your teachers and fellow students </a:t>
            </a:r>
            <a:br>
              <a:rPr lang="en-US" dirty="0" smtClean="0"/>
            </a:br>
            <a:r>
              <a:rPr lang="en-US" dirty="0" smtClean="0"/>
              <a:t>4) final grades </a:t>
            </a:r>
            <a:br>
              <a:rPr lang="en-US" dirty="0" smtClean="0"/>
            </a:br>
            <a:r>
              <a:rPr lang="en-US" dirty="0" smtClean="0"/>
              <a:t>5) The latest news and activity calendar of your institution </a:t>
            </a:r>
            <a:endParaRPr lang="en-US" dirty="0"/>
          </a:p>
        </p:txBody>
      </p:sp>
    </p:spTree>
  </p:cSld>
  <p:clrMapOvr>
    <a:masterClrMapping/>
  </p:clrMapOvr>
  <p:transition spd="med">
    <p:strips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914400"/>
            <a:ext cx="594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09800" y="457200"/>
            <a:ext cx="4272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COMPETITION KNOWN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228600" y="1447800"/>
            <a:ext cx="3387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What is bad about theirs 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2057400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doubt </a:t>
            </a:r>
            <a:r>
              <a:rPr lang="en-US" dirty="0" err="1" smtClean="0"/>
              <a:t>Omnivox</a:t>
            </a:r>
            <a:r>
              <a:rPr lang="en-US" dirty="0" smtClean="0"/>
              <a:t> has a lot of features But we know that every thing in this world </a:t>
            </a:r>
          </a:p>
          <a:p>
            <a:r>
              <a:rPr lang="en-US" dirty="0" smtClean="0"/>
              <a:t>Has same pros and cons so, </a:t>
            </a:r>
            <a:r>
              <a:rPr lang="en-US" dirty="0" err="1" smtClean="0"/>
              <a:t>Omnivox</a:t>
            </a:r>
            <a:r>
              <a:rPr lang="en-US" dirty="0" smtClean="0"/>
              <a:t> has some cons :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971800"/>
            <a:ext cx="69942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Design is not good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Don’t have option to log in as parent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Student can not know about teacher education and experience.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Don’t have feature to take attendance.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dirty="0" smtClean="0"/>
              <a:t>It contains only 3 languages.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dirty="0" smtClean="0"/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dirty="0"/>
          </a:p>
        </p:txBody>
      </p:sp>
    </p:spTree>
  </p:cSld>
  <p:clrMapOvr>
    <a:masterClrMapping/>
  </p:clrMapOvr>
  <p:transition spd="med">
    <p:strips/>
  </p:transition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557</TotalTime>
  <Words>839</Words>
  <Application>Microsoft Office PowerPoint</Application>
  <PresentationFormat>On-screen Show (4:3)</PresentationFormat>
  <Paragraphs>162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Technic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56</cp:revision>
  <dcterms:created xsi:type="dcterms:W3CDTF">2018-10-01T18:06:43Z</dcterms:created>
  <dcterms:modified xsi:type="dcterms:W3CDTF">2018-10-10T02:34:12Z</dcterms:modified>
</cp:coreProperties>
</file>