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70" r:id="rId6"/>
    <p:sldId id="271" r:id="rId7"/>
    <p:sldId id="260" r:id="rId8"/>
    <p:sldId id="261" r:id="rId9"/>
    <p:sldId id="262" r:id="rId10"/>
    <p:sldId id="263" r:id="rId11"/>
    <p:sldId id="272" r:id="rId12"/>
    <p:sldId id="264" r:id="rId13"/>
    <p:sldId id="265" r:id="rId14"/>
    <p:sldId id="274" r:id="rId15"/>
    <p:sldId id="273" r:id="rId16"/>
    <p:sldId id="268" r:id="rId17"/>
    <p:sldId id="269" r:id="rId18"/>
    <p:sldId id="275"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74" autoAdjust="0"/>
    <p:restoredTop sz="94434" autoAdjust="0"/>
  </p:normalViewPr>
  <p:slideViewPr>
    <p:cSldViewPr snapToGrid="0">
      <p:cViewPr varScale="1">
        <p:scale>
          <a:sx n="52" d="100"/>
          <a:sy n="52" d="100"/>
        </p:scale>
        <p:origin x="90" y="1344"/>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FD8F39A-51D9-497D-909E-1D0DF1EC07CD}"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pt-PT"/>
        </a:p>
      </dgm:t>
    </dgm:pt>
    <dgm:pt modelId="{13BDE318-BB7C-4875-A9DF-AEE2ABCE46A0}">
      <dgm:prSet/>
      <dgm:spPr/>
      <dgm:t>
        <a:bodyPr/>
        <a:lstStyle/>
        <a:p>
          <a:r>
            <a:rPr lang="en-US" dirty="0"/>
            <a:t>SIMULADOR</a:t>
          </a:r>
          <a:endParaRPr lang="pt-PT" dirty="0"/>
        </a:p>
      </dgm:t>
    </dgm:pt>
    <dgm:pt modelId="{5E4DEDA4-17A7-4951-850B-22957FDE3C58}" type="parTrans" cxnId="{287F6B5C-28CE-4C3F-9D9E-868D7ECC2D4D}">
      <dgm:prSet/>
      <dgm:spPr/>
      <dgm:t>
        <a:bodyPr/>
        <a:lstStyle/>
        <a:p>
          <a:endParaRPr lang="pt-PT"/>
        </a:p>
      </dgm:t>
    </dgm:pt>
    <dgm:pt modelId="{8A8AC143-9D0F-4D04-AE11-59A2950449E7}" type="sibTrans" cxnId="{287F6B5C-28CE-4C3F-9D9E-868D7ECC2D4D}">
      <dgm:prSet/>
      <dgm:spPr/>
      <dgm:t>
        <a:bodyPr/>
        <a:lstStyle/>
        <a:p>
          <a:endParaRPr lang="pt-PT"/>
        </a:p>
      </dgm:t>
    </dgm:pt>
    <dgm:pt modelId="{A4FE662C-F971-4BEB-89AD-308633D3EE80}" type="pres">
      <dgm:prSet presAssocID="{2FD8F39A-51D9-497D-909E-1D0DF1EC07CD}" presName="linear" presStyleCnt="0">
        <dgm:presLayoutVars>
          <dgm:animLvl val="lvl"/>
          <dgm:resizeHandles val="exact"/>
        </dgm:presLayoutVars>
      </dgm:prSet>
      <dgm:spPr/>
    </dgm:pt>
    <dgm:pt modelId="{949AB396-62DC-4995-97D6-A396538153BF}" type="pres">
      <dgm:prSet presAssocID="{13BDE318-BB7C-4875-A9DF-AEE2ABCE46A0}" presName="parentText" presStyleLbl="node1" presStyleIdx="0" presStyleCnt="1">
        <dgm:presLayoutVars>
          <dgm:chMax val="0"/>
          <dgm:bulletEnabled val="1"/>
        </dgm:presLayoutVars>
      </dgm:prSet>
      <dgm:spPr/>
    </dgm:pt>
  </dgm:ptLst>
  <dgm:cxnLst>
    <dgm:cxn modelId="{287F6B5C-28CE-4C3F-9D9E-868D7ECC2D4D}" srcId="{2FD8F39A-51D9-497D-909E-1D0DF1EC07CD}" destId="{13BDE318-BB7C-4875-A9DF-AEE2ABCE46A0}" srcOrd="0" destOrd="0" parTransId="{5E4DEDA4-17A7-4951-850B-22957FDE3C58}" sibTransId="{8A8AC143-9D0F-4D04-AE11-59A2950449E7}"/>
    <dgm:cxn modelId="{F93F8D55-BE70-4CDA-B742-840B6628CFA7}" type="presOf" srcId="{13BDE318-BB7C-4875-A9DF-AEE2ABCE46A0}" destId="{949AB396-62DC-4995-97D6-A396538153BF}" srcOrd="0" destOrd="0" presId="urn:microsoft.com/office/officeart/2005/8/layout/vList2"/>
    <dgm:cxn modelId="{472E56DD-F14F-4E38-9F3A-81C8EBE5FAB1}" type="presOf" srcId="{2FD8F39A-51D9-497D-909E-1D0DF1EC07CD}" destId="{A4FE662C-F971-4BEB-89AD-308633D3EE80}" srcOrd="0" destOrd="0" presId="urn:microsoft.com/office/officeart/2005/8/layout/vList2"/>
    <dgm:cxn modelId="{C9E8BA08-06B7-4AE9-8A8C-7B72113BD51D}" type="presParOf" srcId="{A4FE662C-F971-4BEB-89AD-308633D3EE80}" destId="{949AB396-62DC-4995-97D6-A396538153BF}"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87719B8-A21D-4068-BC82-87B05F52DF65}"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pt-PT"/>
        </a:p>
      </dgm:t>
    </dgm:pt>
    <dgm:pt modelId="{B4630A89-EEA5-4ACA-968F-60E59BE98693}">
      <dgm:prSet custT="1"/>
      <dgm:spPr/>
      <dgm:t>
        <a:bodyPr/>
        <a:lstStyle/>
        <a:p>
          <a:r>
            <a:rPr lang="en-US" sz="2400" dirty="0"/>
            <a:t>INTERFACE</a:t>
          </a:r>
          <a:endParaRPr lang="pt-PT" sz="2400" dirty="0"/>
        </a:p>
      </dgm:t>
    </dgm:pt>
    <dgm:pt modelId="{2FEA54DC-2F8A-4773-823C-B542A9D97860}" type="parTrans" cxnId="{48A70787-6D66-430C-81F4-950D042F5C10}">
      <dgm:prSet/>
      <dgm:spPr/>
      <dgm:t>
        <a:bodyPr/>
        <a:lstStyle/>
        <a:p>
          <a:endParaRPr lang="pt-PT"/>
        </a:p>
      </dgm:t>
    </dgm:pt>
    <dgm:pt modelId="{4C63196A-E791-44E7-88F6-11D5F8B06DB2}" type="sibTrans" cxnId="{48A70787-6D66-430C-81F4-950D042F5C10}">
      <dgm:prSet/>
      <dgm:spPr/>
      <dgm:t>
        <a:bodyPr/>
        <a:lstStyle/>
        <a:p>
          <a:endParaRPr lang="pt-PT"/>
        </a:p>
      </dgm:t>
    </dgm:pt>
    <dgm:pt modelId="{6F0C3A5C-0B87-4930-B8AE-F5F9E87AAAA8}" type="pres">
      <dgm:prSet presAssocID="{387719B8-A21D-4068-BC82-87B05F52DF65}" presName="linear" presStyleCnt="0">
        <dgm:presLayoutVars>
          <dgm:animLvl val="lvl"/>
          <dgm:resizeHandles val="exact"/>
        </dgm:presLayoutVars>
      </dgm:prSet>
      <dgm:spPr/>
    </dgm:pt>
    <dgm:pt modelId="{187C311D-E15E-437B-A4C1-372CA31ACAB2}" type="pres">
      <dgm:prSet presAssocID="{B4630A89-EEA5-4ACA-968F-60E59BE98693}" presName="parentText" presStyleLbl="node1" presStyleIdx="0" presStyleCnt="1">
        <dgm:presLayoutVars>
          <dgm:chMax val="0"/>
          <dgm:bulletEnabled val="1"/>
        </dgm:presLayoutVars>
      </dgm:prSet>
      <dgm:spPr/>
    </dgm:pt>
  </dgm:ptLst>
  <dgm:cxnLst>
    <dgm:cxn modelId="{E4B3A829-FC1B-44C3-AC07-416CDB51CD8E}" type="presOf" srcId="{B4630A89-EEA5-4ACA-968F-60E59BE98693}" destId="{187C311D-E15E-437B-A4C1-372CA31ACAB2}" srcOrd="0" destOrd="0" presId="urn:microsoft.com/office/officeart/2005/8/layout/vList2"/>
    <dgm:cxn modelId="{48A70787-6D66-430C-81F4-950D042F5C10}" srcId="{387719B8-A21D-4068-BC82-87B05F52DF65}" destId="{B4630A89-EEA5-4ACA-968F-60E59BE98693}" srcOrd="0" destOrd="0" parTransId="{2FEA54DC-2F8A-4773-823C-B542A9D97860}" sibTransId="{4C63196A-E791-44E7-88F6-11D5F8B06DB2}"/>
    <dgm:cxn modelId="{A853F189-6046-431A-A05D-0A4B445F39AE}" type="presOf" srcId="{387719B8-A21D-4068-BC82-87B05F52DF65}" destId="{6F0C3A5C-0B87-4930-B8AE-F5F9E87AAAA8}" srcOrd="0" destOrd="0" presId="urn:microsoft.com/office/officeart/2005/8/layout/vList2"/>
    <dgm:cxn modelId="{CDE95BBD-3F87-41EE-9CEB-5DF7DF6EEA7F}" type="presParOf" srcId="{6F0C3A5C-0B87-4930-B8AE-F5F9E87AAAA8}" destId="{187C311D-E15E-437B-A4C1-372CA31ACAB2}" srcOrd="0"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9AB396-62DC-4995-97D6-A396538153BF}">
      <dsp:nvSpPr>
        <dsp:cNvPr id="0" name=""/>
        <dsp:cNvSpPr/>
      </dsp:nvSpPr>
      <dsp:spPr>
        <a:xfrm>
          <a:off x="0" y="43571"/>
          <a:ext cx="1873472" cy="57563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SIMULADOR</a:t>
          </a:r>
          <a:endParaRPr lang="pt-PT" sz="2400" kern="1200" dirty="0"/>
        </a:p>
      </dsp:txBody>
      <dsp:txXfrm>
        <a:off x="28100" y="71671"/>
        <a:ext cx="1817272" cy="51943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7C311D-E15E-437B-A4C1-372CA31ACAB2}">
      <dsp:nvSpPr>
        <dsp:cNvPr id="0" name=""/>
        <dsp:cNvSpPr/>
      </dsp:nvSpPr>
      <dsp:spPr>
        <a:xfrm>
          <a:off x="0" y="1707"/>
          <a:ext cx="1694635" cy="58441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INTERFACE</a:t>
          </a:r>
          <a:endParaRPr lang="pt-PT" sz="2400" kern="1200" dirty="0"/>
        </a:p>
      </dsp:txBody>
      <dsp:txXfrm>
        <a:off x="28529" y="30236"/>
        <a:ext cx="1637577" cy="527357"/>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o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4530"/>
            <a:ext cx="9144000" cy="2387600"/>
          </a:xfrm>
        </p:spPr>
        <p:txBody>
          <a:bodyPr anchor="b">
            <a:normAutofit/>
          </a:bodyPr>
          <a:lstStyle>
            <a:lvl1pPr algn="ctr">
              <a:defRPr sz="6000"/>
            </a:lvl1pPr>
          </a:lstStyle>
          <a:p>
            <a:r>
              <a:rPr lang="pt-PT"/>
              <a:t>Clique para editar o estilo de título do Modelo Global</a:t>
            </a:r>
            <a:endParaRPr lang="en-US"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2400">
                <a:solidFill>
                  <a:schemeClr val="tx1">
                    <a:lumMod val="75000"/>
                    <a:lumOff val="25000"/>
                  </a:schemeClr>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pt-PT"/>
              <a:t>Clique para editar o estilo de subtítulo do Modelo Global</a:t>
            </a:r>
            <a:endParaRPr lang="en-US" dirty="0"/>
          </a:p>
        </p:txBody>
      </p:sp>
      <p:sp>
        <p:nvSpPr>
          <p:cNvPr id="4" name="Date Placeholder 3"/>
          <p:cNvSpPr>
            <a:spLocks noGrp="1"/>
          </p:cNvSpPr>
          <p:nvPr>
            <p:ph type="dt" sz="half" idx="10"/>
          </p:nvPr>
        </p:nvSpPr>
        <p:spPr/>
        <p:txBody>
          <a:bodyPr/>
          <a:lstStyle/>
          <a:p>
            <a:fld id="{26A13E8C-949C-4DC2-ABCD-83A312EBA6EE}" type="datetimeFigureOut">
              <a:rPr lang="pt-PT" smtClean="0"/>
              <a:t>04/07/2018</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57402CED-E89F-4791-AE24-DFDCDB1926A7}" type="slidenum">
              <a:rPr lang="pt-PT" smtClean="0"/>
              <a:t>‹nº›</a:t>
            </a:fld>
            <a:endParaRPr lang="pt-PT"/>
          </a:p>
        </p:txBody>
      </p:sp>
    </p:spTree>
    <p:extLst>
      <p:ext uri="{BB962C8B-B14F-4D97-AF65-F5344CB8AC3E}">
        <p14:creationId xmlns:p14="http://schemas.microsoft.com/office/powerpoint/2010/main" val="10280495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a:t>Clique para editar o estilo de título do Modelo Global</a:t>
            </a:r>
            <a:endParaRPr lang="en-US"/>
          </a:p>
        </p:txBody>
      </p:sp>
      <p:sp>
        <p:nvSpPr>
          <p:cNvPr id="3" name="Vertical Text Placeholder 2"/>
          <p:cNvSpPr>
            <a:spLocks noGrp="1"/>
          </p:cNvSpPr>
          <p:nvPr>
            <p:ph type="body" orient="vert" idx="1"/>
          </p:nvPr>
        </p:nvSpPr>
        <p:spPr/>
        <p:txBody>
          <a:bodyPr vert="eaVert"/>
          <a:lstStyle/>
          <a:p>
            <a:pPr lvl="0"/>
            <a:r>
              <a:rPr lang="pt-PT"/>
              <a:t>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10"/>
          </p:nvPr>
        </p:nvSpPr>
        <p:spPr/>
        <p:txBody>
          <a:bodyPr/>
          <a:lstStyle/>
          <a:p>
            <a:fld id="{26A13E8C-949C-4DC2-ABCD-83A312EBA6EE}" type="datetimeFigureOut">
              <a:rPr lang="pt-PT" smtClean="0"/>
              <a:t>04/07/2018</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57402CED-E89F-4791-AE24-DFDCDB1926A7}" type="slidenum">
              <a:rPr lang="pt-PT" smtClean="0"/>
              <a:t>‹nº›</a:t>
            </a:fld>
            <a:endParaRPr lang="pt-PT"/>
          </a:p>
        </p:txBody>
      </p:sp>
    </p:spTree>
    <p:extLst>
      <p:ext uri="{BB962C8B-B14F-4D97-AF65-F5344CB8AC3E}">
        <p14:creationId xmlns:p14="http://schemas.microsoft.com/office/powerpoint/2010/main" val="25246729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e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0362"/>
            <a:ext cx="2628900" cy="5811838"/>
          </a:xfrm>
        </p:spPr>
        <p:txBody>
          <a:bodyPr vert="eaVert"/>
          <a:lstStyle/>
          <a:p>
            <a:r>
              <a:rPr lang="pt-PT"/>
              <a:t>Clique para editar o estilo de título do Modelo Global</a:t>
            </a:r>
            <a:endParaRPr lang="en-US"/>
          </a:p>
        </p:txBody>
      </p:sp>
      <p:sp>
        <p:nvSpPr>
          <p:cNvPr id="3" name="Vertical Text Placeholder 2"/>
          <p:cNvSpPr>
            <a:spLocks noGrp="1"/>
          </p:cNvSpPr>
          <p:nvPr>
            <p:ph type="body" orient="vert" idx="1"/>
          </p:nvPr>
        </p:nvSpPr>
        <p:spPr>
          <a:xfrm>
            <a:off x="838200" y="360362"/>
            <a:ext cx="7734300" cy="5811837"/>
          </a:xfrm>
        </p:spPr>
        <p:txBody>
          <a:bodyPr vert="eaVert"/>
          <a:lstStyle/>
          <a:p>
            <a:pPr lvl="0"/>
            <a:r>
              <a:rPr lang="pt-PT"/>
              <a:t>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en-US"/>
          </a:p>
        </p:txBody>
      </p:sp>
      <p:sp>
        <p:nvSpPr>
          <p:cNvPr id="4" name="Date Placeholder 3"/>
          <p:cNvSpPr>
            <a:spLocks noGrp="1"/>
          </p:cNvSpPr>
          <p:nvPr>
            <p:ph type="dt" sz="half" idx="10"/>
          </p:nvPr>
        </p:nvSpPr>
        <p:spPr/>
        <p:txBody>
          <a:bodyPr/>
          <a:lstStyle/>
          <a:p>
            <a:fld id="{26A13E8C-949C-4DC2-ABCD-83A312EBA6EE}" type="datetimeFigureOut">
              <a:rPr lang="pt-PT" smtClean="0"/>
              <a:t>04/07/2018</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57402CED-E89F-4791-AE24-DFDCDB1926A7}" type="slidenum">
              <a:rPr lang="pt-PT" smtClean="0"/>
              <a:t>‹nº›</a:t>
            </a:fld>
            <a:endParaRPr lang="pt-PT"/>
          </a:p>
        </p:txBody>
      </p:sp>
    </p:spTree>
    <p:extLst>
      <p:ext uri="{BB962C8B-B14F-4D97-AF65-F5344CB8AC3E}">
        <p14:creationId xmlns:p14="http://schemas.microsoft.com/office/powerpoint/2010/main" val="15303651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Obje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a:t>Clique para editar o estilo de título do Modelo Global</a:t>
            </a:r>
            <a:endParaRPr lang="en-US" dirty="0"/>
          </a:p>
        </p:txBody>
      </p:sp>
      <p:sp>
        <p:nvSpPr>
          <p:cNvPr id="3" name="Content Placeholder 2"/>
          <p:cNvSpPr>
            <a:spLocks noGrp="1"/>
          </p:cNvSpPr>
          <p:nvPr>
            <p:ph idx="1"/>
          </p:nvPr>
        </p:nvSpPr>
        <p:spPr/>
        <p:txBody>
          <a:bodyPr/>
          <a:lstStyle/>
          <a:p>
            <a:pPr lvl="0"/>
            <a:r>
              <a:rPr lang="pt-PT"/>
              <a:t>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10"/>
          </p:nvPr>
        </p:nvSpPr>
        <p:spPr/>
        <p:txBody>
          <a:bodyPr/>
          <a:lstStyle/>
          <a:p>
            <a:fld id="{26A13E8C-949C-4DC2-ABCD-83A312EBA6EE}" type="datetimeFigureOut">
              <a:rPr lang="pt-PT" smtClean="0"/>
              <a:t>04/07/2018</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57402CED-E89F-4791-AE24-DFDCDB1926A7}" type="slidenum">
              <a:rPr lang="pt-PT" smtClean="0"/>
              <a:t>‹nº›</a:t>
            </a:fld>
            <a:endParaRPr lang="pt-PT"/>
          </a:p>
        </p:txBody>
      </p:sp>
    </p:spTree>
    <p:extLst>
      <p:ext uri="{BB962C8B-B14F-4D97-AF65-F5344CB8AC3E}">
        <p14:creationId xmlns:p14="http://schemas.microsoft.com/office/powerpoint/2010/main" val="40200149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cção">
    <p:spTree>
      <p:nvGrpSpPr>
        <p:cNvPr id="1" name=""/>
        <p:cNvGrpSpPr/>
        <p:nvPr/>
      </p:nvGrpSpPr>
      <p:grpSpPr>
        <a:xfrm>
          <a:off x="0" y="0"/>
          <a:ext cx="0" cy="0"/>
          <a:chOff x="0" y="0"/>
          <a:chExt cx="0" cy="0"/>
        </a:xfrm>
      </p:grpSpPr>
      <p:sp>
        <p:nvSpPr>
          <p:cNvPr id="2" name="Title 1"/>
          <p:cNvSpPr>
            <a:spLocks noGrp="1"/>
          </p:cNvSpPr>
          <p:nvPr>
            <p:ph type="title"/>
          </p:nvPr>
        </p:nvSpPr>
        <p:spPr>
          <a:xfrm>
            <a:off x="831850" y="1712423"/>
            <a:ext cx="10515600" cy="2851208"/>
          </a:xfrm>
        </p:spPr>
        <p:txBody>
          <a:bodyPr anchor="b">
            <a:normAutofit/>
          </a:bodyPr>
          <a:lstStyle>
            <a:lvl1pPr>
              <a:defRPr sz="6000" b="0"/>
            </a:lvl1pPr>
          </a:lstStyle>
          <a:p>
            <a:r>
              <a:rPr lang="pt-PT"/>
              <a:t>Clique para editar o estilo de título do Modelo Global</a:t>
            </a:r>
            <a:endParaRPr lang="en-US" dirty="0"/>
          </a:p>
        </p:txBody>
      </p:sp>
      <p:sp>
        <p:nvSpPr>
          <p:cNvPr id="3" name="Text Placeholder 2"/>
          <p:cNvSpPr>
            <a:spLocks noGrp="1"/>
          </p:cNvSpPr>
          <p:nvPr>
            <p:ph type="body" idx="1"/>
          </p:nvPr>
        </p:nvSpPr>
        <p:spPr>
          <a:xfrm>
            <a:off x="831850" y="4552633"/>
            <a:ext cx="10515600" cy="1500187"/>
          </a:xfrm>
        </p:spPr>
        <p:txBody>
          <a:bodyPr anchor="t">
            <a:normAutofit/>
          </a:bodyPr>
          <a:lstStyle>
            <a:lvl1pPr marL="0" indent="0">
              <a:buNone/>
              <a:defRPr sz="24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PT"/>
              <a:t>Editar os estilos de texto do Modelo Global</a:t>
            </a:r>
          </a:p>
        </p:txBody>
      </p:sp>
      <p:sp>
        <p:nvSpPr>
          <p:cNvPr id="4" name="Date Placeholder 3"/>
          <p:cNvSpPr>
            <a:spLocks noGrp="1"/>
          </p:cNvSpPr>
          <p:nvPr>
            <p:ph type="dt" sz="half" idx="10"/>
          </p:nvPr>
        </p:nvSpPr>
        <p:spPr/>
        <p:txBody>
          <a:bodyPr/>
          <a:lstStyle/>
          <a:p>
            <a:fld id="{26A13E8C-949C-4DC2-ABCD-83A312EBA6EE}" type="datetimeFigureOut">
              <a:rPr lang="pt-PT" smtClean="0"/>
              <a:t>04/07/2018</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57402CED-E89F-4791-AE24-DFDCDB1926A7}" type="slidenum">
              <a:rPr lang="pt-PT" smtClean="0"/>
              <a:t>‹nº›</a:t>
            </a:fld>
            <a:endParaRPr lang="pt-PT"/>
          </a:p>
        </p:txBody>
      </p:sp>
    </p:spTree>
    <p:extLst>
      <p:ext uri="{BB962C8B-B14F-4D97-AF65-F5344CB8AC3E}">
        <p14:creationId xmlns:p14="http://schemas.microsoft.com/office/powerpoint/2010/main" val="35786305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Conteúdo Dup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a:t>Clique para editar o estilo de título do Modelo Global</a:t>
            </a:r>
            <a:endParaRPr lang="en-US" dirty="0"/>
          </a:p>
        </p:txBody>
      </p:sp>
      <p:sp>
        <p:nvSpPr>
          <p:cNvPr id="3" name="Content Placeholder 2"/>
          <p:cNvSpPr>
            <a:spLocks noGrp="1"/>
          </p:cNvSpPr>
          <p:nvPr>
            <p:ph sz="half" idx="1"/>
          </p:nvPr>
        </p:nvSpPr>
        <p:spPr>
          <a:xfrm>
            <a:off x="845127" y="1828800"/>
            <a:ext cx="5181600" cy="4351337"/>
          </a:xfrm>
        </p:spPr>
        <p:txBody>
          <a:bodyPr/>
          <a:lstStyle/>
          <a:p>
            <a:pPr lvl="0"/>
            <a:r>
              <a:rPr lang="pt-PT"/>
              <a:t>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Content Placeholder 3"/>
          <p:cNvSpPr>
            <a:spLocks noGrp="1"/>
          </p:cNvSpPr>
          <p:nvPr>
            <p:ph sz="half" idx="2"/>
          </p:nvPr>
        </p:nvSpPr>
        <p:spPr>
          <a:xfrm>
            <a:off x="6172200" y="1828800"/>
            <a:ext cx="5181600" cy="4351337"/>
          </a:xfrm>
        </p:spPr>
        <p:txBody>
          <a:bodyPr/>
          <a:lstStyle/>
          <a:p>
            <a:pPr lvl="0"/>
            <a:r>
              <a:rPr lang="pt-PT"/>
              <a:t>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5" name="Date Placeholder 4"/>
          <p:cNvSpPr>
            <a:spLocks noGrp="1"/>
          </p:cNvSpPr>
          <p:nvPr>
            <p:ph type="dt" sz="half" idx="10"/>
          </p:nvPr>
        </p:nvSpPr>
        <p:spPr/>
        <p:txBody>
          <a:bodyPr/>
          <a:lstStyle/>
          <a:p>
            <a:fld id="{26A13E8C-949C-4DC2-ABCD-83A312EBA6EE}" type="datetimeFigureOut">
              <a:rPr lang="pt-PT" smtClean="0"/>
              <a:t>04/07/2018</a:t>
            </a:fld>
            <a:endParaRPr lang="pt-PT"/>
          </a:p>
        </p:txBody>
      </p:sp>
      <p:sp>
        <p:nvSpPr>
          <p:cNvPr id="6" name="Footer Placeholder 5"/>
          <p:cNvSpPr>
            <a:spLocks noGrp="1"/>
          </p:cNvSpPr>
          <p:nvPr>
            <p:ph type="ftr" sz="quarter" idx="11"/>
          </p:nvPr>
        </p:nvSpPr>
        <p:spPr/>
        <p:txBody>
          <a:bodyPr/>
          <a:lstStyle/>
          <a:p>
            <a:endParaRPr lang="pt-PT"/>
          </a:p>
        </p:txBody>
      </p:sp>
      <p:sp>
        <p:nvSpPr>
          <p:cNvPr id="7" name="Slide Number Placeholder 6"/>
          <p:cNvSpPr>
            <a:spLocks noGrp="1"/>
          </p:cNvSpPr>
          <p:nvPr>
            <p:ph type="sldNum" sz="quarter" idx="12"/>
          </p:nvPr>
        </p:nvSpPr>
        <p:spPr/>
        <p:txBody>
          <a:bodyPr/>
          <a:lstStyle/>
          <a:p>
            <a:fld id="{57402CED-E89F-4791-AE24-DFDCDB1926A7}" type="slidenum">
              <a:rPr lang="pt-PT" smtClean="0"/>
              <a:t>‹nº›</a:t>
            </a:fld>
            <a:endParaRPr lang="pt-PT"/>
          </a:p>
        </p:txBody>
      </p:sp>
    </p:spTree>
    <p:extLst>
      <p:ext uri="{BB962C8B-B14F-4D97-AF65-F5344CB8AC3E}">
        <p14:creationId xmlns:p14="http://schemas.microsoft.com/office/powerpoint/2010/main" val="10227555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ação">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5127" y="1681850"/>
            <a:ext cx="5156200" cy="825699"/>
          </a:xfrm>
        </p:spPr>
        <p:txBody>
          <a:bodyPr anchor="b">
            <a:normAutofit/>
          </a:bodyP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Editar os estilos de texto do Modelo Global</a:t>
            </a:r>
          </a:p>
        </p:txBody>
      </p:sp>
      <p:sp>
        <p:nvSpPr>
          <p:cNvPr id="4" name="Content Placeholder 3"/>
          <p:cNvSpPr>
            <a:spLocks noGrp="1"/>
          </p:cNvSpPr>
          <p:nvPr>
            <p:ph sz="half" idx="2"/>
          </p:nvPr>
        </p:nvSpPr>
        <p:spPr>
          <a:xfrm>
            <a:off x="845127" y="2507550"/>
            <a:ext cx="5156200" cy="3680525"/>
          </a:xfrm>
        </p:spPr>
        <p:txBody>
          <a:bodyPr/>
          <a:lstStyle/>
          <a:p>
            <a:pPr lvl="0"/>
            <a:r>
              <a:rPr lang="pt-PT"/>
              <a:t>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5" name="Text Placeholder 4"/>
          <p:cNvSpPr>
            <a:spLocks noGrp="1"/>
          </p:cNvSpPr>
          <p:nvPr>
            <p:ph type="body" sz="quarter" idx="3"/>
          </p:nvPr>
        </p:nvSpPr>
        <p:spPr>
          <a:xfrm>
            <a:off x="6172200" y="1681851"/>
            <a:ext cx="5181601" cy="825698"/>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Editar os estilos de texto do Modelo Global</a:t>
            </a:r>
          </a:p>
        </p:txBody>
      </p:sp>
      <p:sp>
        <p:nvSpPr>
          <p:cNvPr id="6" name="Content Placeholder 5"/>
          <p:cNvSpPr>
            <a:spLocks noGrp="1"/>
          </p:cNvSpPr>
          <p:nvPr>
            <p:ph sz="quarter" idx="4"/>
          </p:nvPr>
        </p:nvSpPr>
        <p:spPr>
          <a:xfrm>
            <a:off x="6172200" y="2507550"/>
            <a:ext cx="5181601" cy="3680525"/>
          </a:xfrm>
        </p:spPr>
        <p:txBody>
          <a:bodyPr/>
          <a:lstStyle/>
          <a:p>
            <a:pPr lvl="0"/>
            <a:r>
              <a:rPr lang="pt-PT"/>
              <a:t>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en-US"/>
          </a:p>
        </p:txBody>
      </p:sp>
      <p:sp>
        <p:nvSpPr>
          <p:cNvPr id="7" name="Date Placeholder 6"/>
          <p:cNvSpPr>
            <a:spLocks noGrp="1"/>
          </p:cNvSpPr>
          <p:nvPr>
            <p:ph type="dt" sz="half" idx="10"/>
          </p:nvPr>
        </p:nvSpPr>
        <p:spPr/>
        <p:txBody>
          <a:bodyPr/>
          <a:lstStyle/>
          <a:p>
            <a:fld id="{26A13E8C-949C-4DC2-ABCD-83A312EBA6EE}" type="datetimeFigureOut">
              <a:rPr lang="pt-PT" smtClean="0"/>
              <a:t>04/07/2018</a:t>
            </a:fld>
            <a:endParaRPr lang="pt-PT"/>
          </a:p>
        </p:txBody>
      </p:sp>
      <p:sp>
        <p:nvSpPr>
          <p:cNvPr id="8" name="Footer Placeholder 7"/>
          <p:cNvSpPr>
            <a:spLocks noGrp="1"/>
          </p:cNvSpPr>
          <p:nvPr>
            <p:ph type="ftr" sz="quarter" idx="11"/>
          </p:nvPr>
        </p:nvSpPr>
        <p:spPr/>
        <p:txBody>
          <a:bodyPr/>
          <a:lstStyle/>
          <a:p>
            <a:endParaRPr lang="pt-PT"/>
          </a:p>
        </p:txBody>
      </p:sp>
      <p:sp>
        <p:nvSpPr>
          <p:cNvPr id="9" name="Slide Number Placeholder 8"/>
          <p:cNvSpPr>
            <a:spLocks noGrp="1"/>
          </p:cNvSpPr>
          <p:nvPr>
            <p:ph type="sldNum" sz="quarter" idx="12"/>
          </p:nvPr>
        </p:nvSpPr>
        <p:spPr/>
        <p:txBody>
          <a:bodyPr/>
          <a:lstStyle/>
          <a:p>
            <a:fld id="{57402CED-E89F-4791-AE24-DFDCDB1926A7}" type="slidenum">
              <a:rPr lang="pt-PT" smtClean="0"/>
              <a:t>‹nº›</a:t>
            </a:fld>
            <a:endParaRPr lang="pt-PT"/>
          </a:p>
        </p:txBody>
      </p:sp>
      <p:sp>
        <p:nvSpPr>
          <p:cNvPr id="10" name="Title 9"/>
          <p:cNvSpPr>
            <a:spLocks noGrp="1"/>
          </p:cNvSpPr>
          <p:nvPr>
            <p:ph type="title"/>
          </p:nvPr>
        </p:nvSpPr>
        <p:spPr/>
        <p:txBody>
          <a:bodyPr/>
          <a:lstStyle/>
          <a:p>
            <a:r>
              <a:rPr lang="pt-PT"/>
              <a:t>Clique para editar o estilo de título do Modelo Global</a:t>
            </a:r>
            <a:endParaRPr lang="en-US" dirty="0"/>
          </a:p>
        </p:txBody>
      </p:sp>
    </p:spTree>
    <p:extLst>
      <p:ext uri="{BB962C8B-B14F-4D97-AF65-F5344CB8AC3E}">
        <p14:creationId xmlns:p14="http://schemas.microsoft.com/office/powerpoint/2010/main" val="8693051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ó Títul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26A13E8C-949C-4DC2-ABCD-83A312EBA6EE}" type="datetimeFigureOut">
              <a:rPr lang="pt-PT" smtClean="0"/>
              <a:t>04/07/2018</a:t>
            </a:fld>
            <a:endParaRPr lang="pt-PT"/>
          </a:p>
        </p:txBody>
      </p:sp>
      <p:sp>
        <p:nvSpPr>
          <p:cNvPr id="4" name="Footer Placeholder 3"/>
          <p:cNvSpPr>
            <a:spLocks noGrp="1"/>
          </p:cNvSpPr>
          <p:nvPr>
            <p:ph type="ftr" sz="quarter" idx="11"/>
          </p:nvPr>
        </p:nvSpPr>
        <p:spPr/>
        <p:txBody>
          <a:bodyPr/>
          <a:lstStyle/>
          <a:p>
            <a:endParaRPr lang="pt-PT"/>
          </a:p>
        </p:txBody>
      </p:sp>
      <p:sp>
        <p:nvSpPr>
          <p:cNvPr id="5" name="Slide Number Placeholder 4"/>
          <p:cNvSpPr>
            <a:spLocks noGrp="1"/>
          </p:cNvSpPr>
          <p:nvPr>
            <p:ph type="sldNum" sz="quarter" idx="12"/>
          </p:nvPr>
        </p:nvSpPr>
        <p:spPr/>
        <p:txBody>
          <a:bodyPr/>
          <a:lstStyle/>
          <a:p>
            <a:fld id="{57402CED-E89F-4791-AE24-DFDCDB1926A7}" type="slidenum">
              <a:rPr lang="pt-PT" smtClean="0"/>
              <a:t>‹nº›</a:t>
            </a:fld>
            <a:endParaRPr lang="pt-PT"/>
          </a:p>
        </p:txBody>
      </p:sp>
      <p:sp>
        <p:nvSpPr>
          <p:cNvPr id="6" name="Title 5"/>
          <p:cNvSpPr>
            <a:spLocks noGrp="1"/>
          </p:cNvSpPr>
          <p:nvPr>
            <p:ph type="title"/>
          </p:nvPr>
        </p:nvSpPr>
        <p:spPr/>
        <p:txBody>
          <a:bodyPr/>
          <a:lstStyle/>
          <a:p>
            <a:r>
              <a:rPr lang="pt-PT"/>
              <a:t>Clique para editar o estilo de título do Modelo Global</a:t>
            </a:r>
            <a:endParaRPr lang="en-US"/>
          </a:p>
        </p:txBody>
      </p:sp>
    </p:spTree>
    <p:extLst>
      <p:ext uri="{BB962C8B-B14F-4D97-AF65-F5344CB8AC3E}">
        <p14:creationId xmlns:p14="http://schemas.microsoft.com/office/powerpoint/2010/main" val="10743830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6A13E8C-949C-4DC2-ABCD-83A312EBA6EE}" type="datetimeFigureOut">
              <a:rPr lang="pt-PT" smtClean="0"/>
              <a:t>04/07/2018</a:t>
            </a:fld>
            <a:endParaRPr lang="pt-PT"/>
          </a:p>
        </p:txBody>
      </p:sp>
      <p:sp>
        <p:nvSpPr>
          <p:cNvPr id="3" name="Footer Placeholder 2"/>
          <p:cNvSpPr>
            <a:spLocks noGrp="1"/>
          </p:cNvSpPr>
          <p:nvPr>
            <p:ph type="ftr" sz="quarter" idx="11"/>
          </p:nvPr>
        </p:nvSpPr>
        <p:spPr/>
        <p:txBody>
          <a:bodyPr/>
          <a:lstStyle/>
          <a:p>
            <a:endParaRPr lang="pt-PT"/>
          </a:p>
        </p:txBody>
      </p:sp>
      <p:sp>
        <p:nvSpPr>
          <p:cNvPr id="4" name="Slide Number Placeholder 3"/>
          <p:cNvSpPr>
            <a:spLocks noGrp="1"/>
          </p:cNvSpPr>
          <p:nvPr>
            <p:ph type="sldNum" sz="quarter" idx="12"/>
          </p:nvPr>
        </p:nvSpPr>
        <p:spPr/>
        <p:txBody>
          <a:bodyPr/>
          <a:lstStyle/>
          <a:p>
            <a:fld id="{57402CED-E89F-4791-AE24-DFDCDB1926A7}" type="slidenum">
              <a:rPr lang="pt-PT" smtClean="0"/>
              <a:t>‹nº›</a:t>
            </a:fld>
            <a:endParaRPr lang="pt-PT"/>
          </a:p>
        </p:txBody>
      </p:sp>
    </p:spTree>
    <p:extLst>
      <p:ext uri="{BB962C8B-B14F-4D97-AF65-F5344CB8AC3E}">
        <p14:creationId xmlns:p14="http://schemas.microsoft.com/office/powerpoint/2010/main" val="38058174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197"/>
          </a:xfrm>
        </p:spPr>
        <p:txBody>
          <a:bodyPr anchor="b">
            <a:normAutofit/>
          </a:bodyPr>
          <a:lstStyle>
            <a:lvl1pPr>
              <a:defRPr sz="3200" b="0"/>
            </a:lvl1pPr>
          </a:lstStyle>
          <a:p>
            <a:r>
              <a:rPr lang="pt-PT"/>
              <a:t>Clique para editar o estilo de título do Modelo Global</a:t>
            </a:r>
            <a:endParaRPr lang="en-US" dirty="0"/>
          </a:p>
        </p:txBody>
      </p:sp>
      <p:sp>
        <p:nvSpPr>
          <p:cNvPr id="3" name="Content Placeholder 2"/>
          <p:cNvSpPr>
            <a:spLocks noGrp="1"/>
          </p:cNvSpPr>
          <p:nvPr>
            <p:ph idx="1"/>
          </p:nvPr>
        </p:nvSpPr>
        <p:spPr>
          <a:xfrm>
            <a:off x="5181600" y="990600"/>
            <a:ext cx="6172200" cy="4876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PT"/>
              <a:t>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Text Placeholder 3"/>
          <p:cNvSpPr>
            <a:spLocks noGrp="1"/>
          </p:cNvSpPr>
          <p:nvPr>
            <p:ph type="body" sz="half" idx="2"/>
          </p:nvPr>
        </p:nvSpPr>
        <p:spPr>
          <a:xfrm>
            <a:off x="841248" y="2057399"/>
            <a:ext cx="3931920" cy="3810001"/>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a:t>Editar os estilos de texto do Modelo Global</a:t>
            </a:r>
          </a:p>
        </p:txBody>
      </p:sp>
      <p:sp>
        <p:nvSpPr>
          <p:cNvPr id="5" name="Date Placeholder 4"/>
          <p:cNvSpPr>
            <a:spLocks noGrp="1"/>
          </p:cNvSpPr>
          <p:nvPr>
            <p:ph type="dt" sz="half" idx="10"/>
          </p:nvPr>
        </p:nvSpPr>
        <p:spPr/>
        <p:txBody>
          <a:bodyPr/>
          <a:lstStyle/>
          <a:p>
            <a:fld id="{26A13E8C-949C-4DC2-ABCD-83A312EBA6EE}" type="datetimeFigureOut">
              <a:rPr lang="pt-PT" smtClean="0"/>
              <a:t>04/07/2018</a:t>
            </a:fld>
            <a:endParaRPr lang="pt-PT"/>
          </a:p>
        </p:txBody>
      </p:sp>
      <p:sp>
        <p:nvSpPr>
          <p:cNvPr id="6" name="Footer Placeholder 5"/>
          <p:cNvSpPr>
            <a:spLocks noGrp="1"/>
          </p:cNvSpPr>
          <p:nvPr>
            <p:ph type="ftr" sz="quarter" idx="11"/>
          </p:nvPr>
        </p:nvSpPr>
        <p:spPr/>
        <p:txBody>
          <a:bodyPr/>
          <a:lstStyle/>
          <a:p>
            <a:endParaRPr lang="pt-PT"/>
          </a:p>
        </p:txBody>
      </p:sp>
      <p:sp>
        <p:nvSpPr>
          <p:cNvPr id="7" name="Slide Number Placeholder 6"/>
          <p:cNvSpPr>
            <a:spLocks noGrp="1"/>
          </p:cNvSpPr>
          <p:nvPr>
            <p:ph type="sldNum" sz="quarter" idx="12"/>
          </p:nvPr>
        </p:nvSpPr>
        <p:spPr/>
        <p:txBody>
          <a:bodyPr/>
          <a:lstStyle/>
          <a:p>
            <a:fld id="{57402CED-E89F-4791-AE24-DFDCDB1926A7}" type="slidenum">
              <a:rPr lang="pt-PT" smtClean="0"/>
              <a:t>‹nº›</a:t>
            </a:fld>
            <a:endParaRPr lang="pt-PT"/>
          </a:p>
        </p:txBody>
      </p:sp>
    </p:spTree>
    <p:extLst>
      <p:ext uri="{BB962C8B-B14F-4D97-AF65-F5344CB8AC3E}">
        <p14:creationId xmlns:p14="http://schemas.microsoft.com/office/powerpoint/2010/main" val="8205182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200"/>
          </a:xfrm>
        </p:spPr>
        <p:txBody>
          <a:bodyPr anchor="b">
            <a:normAutofit/>
          </a:bodyPr>
          <a:lstStyle>
            <a:lvl1pPr>
              <a:defRPr sz="3200" b="0"/>
            </a:lvl1pPr>
          </a:lstStyle>
          <a:p>
            <a:r>
              <a:rPr lang="pt-PT"/>
              <a:t>Clique para editar o estilo de título do Modelo Global</a:t>
            </a:r>
            <a:endParaRPr lang="en-US" dirty="0"/>
          </a:p>
        </p:txBody>
      </p:sp>
      <p:sp>
        <p:nvSpPr>
          <p:cNvPr id="3" name="Picture Placeholder 2"/>
          <p:cNvSpPr>
            <a:spLocks noGrp="1"/>
          </p:cNvSpPr>
          <p:nvPr>
            <p:ph type="pic" idx="1"/>
          </p:nvPr>
        </p:nvSpPr>
        <p:spPr>
          <a:xfrm>
            <a:off x="5181600" y="990600"/>
            <a:ext cx="6172200" cy="4876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PT"/>
              <a:t>Clique no ícone para adicionar uma imagem</a:t>
            </a:r>
            <a:endParaRPr lang="en-US" dirty="0"/>
          </a:p>
        </p:txBody>
      </p:sp>
      <p:sp>
        <p:nvSpPr>
          <p:cNvPr id="4" name="Text Placeholder 3"/>
          <p:cNvSpPr>
            <a:spLocks noGrp="1"/>
          </p:cNvSpPr>
          <p:nvPr>
            <p:ph type="body" sz="half" idx="2"/>
          </p:nvPr>
        </p:nvSpPr>
        <p:spPr>
          <a:xfrm>
            <a:off x="841248" y="2057400"/>
            <a:ext cx="3931920" cy="3810000"/>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a:t>Editar os estilos de texto do Modelo Global</a:t>
            </a:r>
          </a:p>
        </p:txBody>
      </p:sp>
      <p:sp>
        <p:nvSpPr>
          <p:cNvPr id="5" name="Date Placeholder 4"/>
          <p:cNvSpPr>
            <a:spLocks noGrp="1"/>
          </p:cNvSpPr>
          <p:nvPr>
            <p:ph type="dt" sz="half" idx="10"/>
          </p:nvPr>
        </p:nvSpPr>
        <p:spPr/>
        <p:txBody>
          <a:bodyPr/>
          <a:lstStyle/>
          <a:p>
            <a:fld id="{26A13E8C-949C-4DC2-ABCD-83A312EBA6EE}" type="datetimeFigureOut">
              <a:rPr lang="pt-PT" smtClean="0"/>
              <a:t>04/07/2018</a:t>
            </a:fld>
            <a:endParaRPr lang="pt-PT"/>
          </a:p>
        </p:txBody>
      </p:sp>
      <p:sp>
        <p:nvSpPr>
          <p:cNvPr id="6" name="Footer Placeholder 5"/>
          <p:cNvSpPr>
            <a:spLocks noGrp="1"/>
          </p:cNvSpPr>
          <p:nvPr>
            <p:ph type="ftr" sz="quarter" idx="11"/>
          </p:nvPr>
        </p:nvSpPr>
        <p:spPr/>
        <p:txBody>
          <a:bodyPr/>
          <a:lstStyle/>
          <a:p>
            <a:endParaRPr lang="pt-PT"/>
          </a:p>
        </p:txBody>
      </p:sp>
      <p:sp>
        <p:nvSpPr>
          <p:cNvPr id="7" name="Slide Number Placeholder 6"/>
          <p:cNvSpPr>
            <a:spLocks noGrp="1"/>
          </p:cNvSpPr>
          <p:nvPr>
            <p:ph type="sldNum" sz="quarter" idx="12"/>
          </p:nvPr>
        </p:nvSpPr>
        <p:spPr/>
        <p:txBody>
          <a:bodyPr/>
          <a:lstStyle/>
          <a:p>
            <a:fld id="{57402CED-E89F-4791-AE24-DFDCDB1926A7}" type="slidenum">
              <a:rPr lang="pt-PT" smtClean="0"/>
              <a:t>‹nº›</a:t>
            </a:fld>
            <a:endParaRPr lang="pt-PT"/>
          </a:p>
        </p:txBody>
      </p:sp>
    </p:spTree>
    <p:extLst>
      <p:ext uri="{BB962C8B-B14F-4D97-AF65-F5344CB8AC3E}">
        <p14:creationId xmlns:p14="http://schemas.microsoft.com/office/powerpoint/2010/main" val="7336477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45127" y="365760"/>
            <a:ext cx="10515600" cy="1325562"/>
          </a:xfrm>
          <a:prstGeom prst="rect">
            <a:avLst/>
          </a:prstGeom>
        </p:spPr>
        <p:txBody>
          <a:bodyPr vert="horz" lIns="91440" tIns="45720" rIns="91440" bIns="45720" rtlCol="0" anchor="ctr">
            <a:normAutofit/>
          </a:bodyPr>
          <a:lstStyle/>
          <a:p>
            <a:r>
              <a:rPr lang="pt-PT"/>
              <a:t>Clique para editar o estilo de título do Modelo Global</a:t>
            </a:r>
            <a:endParaRPr lang="en-US" dirty="0"/>
          </a:p>
        </p:txBody>
      </p:sp>
      <p:sp>
        <p:nvSpPr>
          <p:cNvPr id="3" name="Text Placeholder 2"/>
          <p:cNvSpPr>
            <a:spLocks noGrp="1"/>
          </p:cNvSpPr>
          <p:nvPr>
            <p:ph type="body" idx="1"/>
          </p:nvPr>
        </p:nvSpPr>
        <p:spPr>
          <a:xfrm>
            <a:off x="845127" y="1828800"/>
            <a:ext cx="10515600" cy="4351337"/>
          </a:xfrm>
          <a:prstGeom prst="rect">
            <a:avLst/>
          </a:prstGeom>
        </p:spPr>
        <p:txBody>
          <a:bodyPr vert="horz" lIns="91440" tIns="45720" rIns="91440" bIns="45720" rtlCol="0">
            <a:normAutofit/>
          </a:bodyPr>
          <a:lstStyle/>
          <a:p>
            <a:pPr lvl="0"/>
            <a:r>
              <a:rPr lang="pt-PT"/>
              <a:t>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fld id="{26A13E8C-949C-4DC2-ABCD-83A312EBA6EE}" type="datetimeFigureOut">
              <a:rPr lang="pt-PT" smtClean="0"/>
              <a:t>04/07/2018</a:t>
            </a:fld>
            <a:endParaRPr lang="pt-PT"/>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100">
                <a:solidFill>
                  <a:schemeClr val="tx1">
                    <a:lumMod val="65000"/>
                    <a:lumOff val="35000"/>
                  </a:schemeClr>
                </a:solidFill>
              </a:defRPr>
            </a:lvl1pPr>
          </a:lstStyle>
          <a:p>
            <a:endParaRPr lang="pt-PT"/>
          </a:p>
        </p:txBody>
      </p:sp>
      <p:sp>
        <p:nvSpPr>
          <p:cNvPr id="6" name="Slide Number Placeholder 5"/>
          <p:cNvSpPr>
            <a:spLocks noGrp="1"/>
          </p:cNvSpPr>
          <p:nvPr>
            <p:ph type="sldNum" sz="quarter" idx="4"/>
          </p:nvPr>
        </p:nvSpPr>
        <p:spPr>
          <a:xfrm>
            <a:off x="8617527" y="6356350"/>
            <a:ext cx="2743200"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57402CED-E89F-4791-AE24-DFDCDB1926A7}" type="slidenum">
              <a:rPr lang="pt-PT" smtClean="0"/>
              <a:t>‹nº›</a:t>
            </a:fld>
            <a:endParaRPr lang="pt-PT"/>
          </a:p>
        </p:txBody>
      </p:sp>
    </p:spTree>
    <p:extLst>
      <p:ext uri="{BB962C8B-B14F-4D97-AF65-F5344CB8AC3E}">
        <p14:creationId xmlns:p14="http://schemas.microsoft.com/office/powerpoint/2010/main" val="349714913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Wingdings 2" pitchFamily="18"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2" pitchFamily="18"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2" pitchFamily="18"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4E61DAB-814C-457A-9C09-CE665478D405}"/>
              </a:ext>
            </a:extLst>
          </p:cNvPr>
          <p:cNvSpPr>
            <a:spLocks noGrp="1"/>
          </p:cNvSpPr>
          <p:nvPr>
            <p:ph type="ctrTitle"/>
          </p:nvPr>
        </p:nvSpPr>
        <p:spPr/>
        <p:txBody>
          <a:bodyPr>
            <a:normAutofit fontScale="90000"/>
          </a:bodyPr>
          <a:lstStyle/>
          <a:p>
            <a:r>
              <a:rPr lang="pt-PT" dirty="0"/>
              <a:t>VMS, um Simular Visual para a Máquina de </a:t>
            </a:r>
            <a:r>
              <a:rPr lang="pt-PT" dirty="0" err="1"/>
              <a:t>Stack</a:t>
            </a:r>
            <a:r>
              <a:rPr lang="pt-PT" dirty="0"/>
              <a:t> Virtual VM</a:t>
            </a:r>
          </a:p>
        </p:txBody>
      </p:sp>
      <p:sp>
        <p:nvSpPr>
          <p:cNvPr id="3" name="Subtítulo 2">
            <a:extLst>
              <a:ext uri="{FF2B5EF4-FFF2-40B4-BE49-F238E27FC236}">
                <a16:creationId xmlns:a16="http://schemas.microsoft.com/office/drawing/2014/main" id="{DD86AA47-CC66-474E-9CDF-09B572B237EA}"/>
              </a:ext>
            </a:extLst>
          </p:cNvPr>
          <p:cNvSpPr>
            <a:spLocks noGrp="1"/>
          </p:cNvSpPr>
          <p:nvPr>
            <p:ph type="subTitle" idx="1"/>
          </p:nvPr>
        </p:nvSpPr>
        <p:spPr/>
        <p:txBody>
          <a:bodyPr>
            <a:normAutofit lnSpcReduction="10000"/>
          </a:bodyPr>
          <a:lstStyle/>
          <a:p>
            <a:r>
              <a:rPr lang="pt-PT" dirty="0"/>
              <a:t>Adriano Campinho (a79032) / Vasco Leitão (a79220)</a:t>
            </a:r>
          </a:p>
          <a:p>
            <a:endParaRPr lang="en-US" dirty="0"/>
          </a:p>
          <a:p>
            <a:r>
              <a:rPr lang="pt-PT" sz="2000" dirty="0"/>
              <a:t>	Pedro Rangel Henriques e José João</a:t>
            </a:r>
          </a:p>
          <a:p>
            <a:r>
              <a:rPr lang="pt-PT" sz="2000" dirty="0"/>
              <a:t>	</a:t>
            </a:r>
            <a:r>
              <a:rPr lang="pt-PT" sz="1800" dirty="0"/>
              <a:t>Processamento de Linguagens</a:t>
            </a:r>
          </a:p>
        </p:txBody>
      </p:sp>
    </p:spTree>
    <p:extLst>
      <p:ext uri="{BB962C8B-B14F-4D97-AF65-F5344CB8AC3E}">
        <p14:creationId xmlns:p14="http://schemas.microsoft.com/office/powerpoint/2010/main" val="34510054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3F395C0-F25A-4763-AA3B-E80E9D52E2BC}"/>
              </a:ext>
            </a:extLst>
          </p:cNvPr>
          <p:cNvSpPr>
            <a:spLocks noGrp="1"/>
          </p:cNvSpPr>
          <p:nvPr>
            <p:ph type="title"/>
          </p:nvPr>
        </p:nvSpPr>
        <p:spPr/>
        <p:txBody>
          <a:bodyPr/>
          <a:lstStyle/>
          <a:p>
            <a:r>
              <a:rPr lang="en-US" dirty="0"/>
              <a:t>Simulador</a:t>
            </a:r>
            <a:endParaRPr lang="pt-PT" dirty="0"/>
          </a:p>
        </p:txBody>
      </p:sp>
      <p:sp>
        <p:nvSpPr>
          <p:cNvPr id="3" name="Marcador de Posição de Conteúdo 2">
            <a:extLst>
              <a:ext uri="{FF2B5EF4-FFF2-40B4-BE49-F238E27FC236}">
                <a16:creationId xmlns:a16="http://schemas.microsoft.com/office/drawing/2014/main" id="{0C83FDC8-1E43-47D6-94B1-14F4EDEA4FB8}"/>
              </a:ext>
            </a:extLst>
          </p:cNvPr>
          <p:cNvSpPr>
            <a:spLocks noGrp="1"/>
          </p:cNvSpPr>
          <p:nvPr>
            <p:ph idx="1"/>
          </p:nvPr>
        </p:nvSpPr>
        <p:spPr/>
        <p:txBody>
          <a:bodyPr>
            <a:normAutofit/>
          </a:bodyPr>
          <a:lstStyle/>
          <a:p>
            <a:r>
              <a:rPr lang="pt-PT" dirty="0"/>
              <a:t>A implementação do processador é simples, este apenas espera que o utilizador execute uma ação, e quando existe um pedido para executar a próxima instrução, vai buscar a instrução do </a:t>
            </a:r>
            <a:r>
              <a:rPr lang="pt-PT" dirty="0" err="1"/>
              <a:t>Code</a:t>
            </a:r>
            <a:r>
              <a:rPr lang="pt-PT" dirty="0"/>
              <a:t> </a:t>
            </a:r>
            <a:r>
              <a:rPr lang="pt-PT" dirty="0" err="1"/>
              <a:t>Block</a:t>
            </a:r>
            <a:r>
              <a:rPr lang="pt-PT" dirty="0"/>
              <a:t>, cujo índice é indicado pelo </a:t>
            </a:r>
            <a:r>
              <a:rPr lang="pt-PT" dirty="0" err="1"/>
              <a:t>Program</a:t>
            </a:r>
            <a:r>
              <a:rPr lang="pt-PT" dirty="0"/>
              <a:t> </a:t>
            </a:r>
            <a:r>
              <a:rPr lang="pt-PT" dirty="0" err="1"/>
              <a:t>Counter</a:t>
            </a:r>
            <a:r>
              <a:rPr lang="pt-PT" dirty="0"/>
              <a:t>, de seguida executa a função que corresponde ao código da instrução, por sua vez esta função manipula as varias componentes da maquina.</a:t>
            </a:r>
          </a:p>
          <a:p>
            <a:endParaRPr lang="pt-PT" dirty="0"/>
          </a:p>
          <a:p>
            <a:r>
              <a:rPr lang="pt-PT" dirty="0"/>
              <a:t>Ações do utilizador:</a:t>
            </a:r>
          </a:p>
          <a:p>
            <a:pPr marL="457200" lvl="1" indent="0">
              <a:buNone/>
            </a:pPr>
            <a:r>
              <a:rPr lang="pt-PT" dirty="0" err="1"/>
              <a:t>run</a:t>
            </a:r>
            <a:r>
              <a:rPr lang="pt-PT" dirty="0"/>
              <a:t>  |  </a:t>
            </a:r>
            <a:r>
              <a:rPr lang="pt-PT" dirty="0" err="1"/>
              <a:t>next</a:t>
            </a:r>
            <a:r>
              <a:rPr lang="pt-PT" dirty="0"/>
              <a:t> ‘n’ | file ‘f’ | </a:t>
            </a:r>
            <a:r>
              <a:rPr lang="pt-PT" dirty="0" err="1"/>
              <a:t>reload</a:t>
            </a:r>
            <a:r>
              <a:rPr lang="pt-PT" dirty="0"/>
              <a:t> | </a:t>
            </a:r>
            <a:r>
              <a:rPr lang="pt-PT" dirty="0" err="1"/>
              <a:t>quit</a:t>
            </a:r>
            <a:r>
              <a:rPr lang="pt-PT" dirty="0"/>
              <a:t> </a:t>
            </a:r>
          </a:p>
          <a:p>
            <a:pPr marL="457200" lvl="1" indent="0">
              <a:buNone/>
            </a:pPr>
            <a:r>
              <a:rPr lang="en-US" dirty="0"/>
              <a:t>Input </a:t>
            </a:r>
            <a:r>
              <a:rPr lang="en-US" dirty="0" err="1"/>
              <a:t>quando</a:t>
            </a:r>
            <a:r>
              <a:rPr lang="en-US" dirty="0"/>
              <a:t> </a:t>
            </a:r>
            <a:r>
              <a:rPr lang="pt-PT" dirty="0"/>
              <a:t>necessário</a:t>
            </a:r>
            <a:r>
              <a:rPr lang="en-US" dirty="0"/>
              <a:t> para a </a:t>
            </a:r>
            <a:r>
              <a:rPr lang="pt-PT" dirty="0"/>
              <a:t>execução</a:t>
            </a:r>
          </a:p>
        </p:txBody>
      </p:sp>
    </p:spTree>
    <p:extLst>
      <p:ext uri="{BB962C8B-B14F-4D97-AF65-F5344CB8AC3E}">
        <p14:creationId xmlns:p14="http://schemas.microsoft.com/office/powerpoint/2010/main" val="34458876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FEFC1D7-F2FC-42AF-8919-B50BEA92516B}"/>
              </a:ext>
            </a:extLst>
          </p:cNvPr>
          <p:cNvSpPr>
            <a:spLocks noGrp="1"/>
          </p:cNvSpPr>
          <p:nvPr>
            <p:ph type="title"/>
          </p:nvPr>
        </p:nvSpPr>
        <p:spPr/>
        <p:txBody>
          <a:bodyPr/>
          <a:lstStyle/>
          <a:p>
            <a:r>
              <a:rPr lang="en-US" dirty="0"/>
              <a:t>Interface </a:t>
            </a:r>
            <a:r>
              <a:rPr lang="pt-PT" dirty="0"/>
              <a:t>Gráfica</a:t>
            </a:r>
          </a:p>
        </p:txBody>
      </p:sp>
      <p:sp>
        <p:nvSpPr>
          <p:cNvPr id="3" name="Marcador de Posição de Conteúdo 2">
            <a:extLst>
              <a:ext uri="{FF2B5EF4-FFF2-40B4-BE49-F238E27FC236}">
                <a16:creationId xmlns:a16="http://schemas.microsoft.com/office/drawing/2014/main" id="{64011A89-06E5-489B-B09C-AE52836B6F2F}"/>
              </a:ext>
            </a:extLst>
          </p:cNvPr>
          <p:cNvSpPr>
            <a:spLocks noGrp="1"/>
          </p:cNvSpPr>
          <p:nvPr>
            <p:ph idx="1"/>
          </p:nvPr>
        </p:nvSpPr>
        <p:spPr>
          <a:xfrm>
            <a:off x="845127" y="1828800"/>
            <a:ext cx="10515600" cy="1325563"/>
          </a:xfrm>
        </p:spPr>
        <p:txBody>
          <a:bodyPr/>
          <a:lstStyle/>
          <a:p>
            <a:r>
              <a:rPr lang="en-US" dirty="0" err="1"/>
              <a:t>Desenvolvido</a:t>
            </a:r>
            <a:r>
              <a:rPr lang="en-US" dirty="0"/>
              <a:t> </a:t>
            </a:r>
            <a:r>
              <a:rPr lang="en-US" dirty="0" err="1"/>
              <a:t>em</a:t>
            </a:r>
            <a:r>
              <a:rPr lang="en-US" dirty="0"/>
              <a:t> C com </a:t>
            </a:r>
            <a:r>
              <a:rPr lang="en-US" dirty="0" err="1"/>
              <a:t>recurso</a:t>
            </a:r>
            <a:r>
              <a:rPr lang="en-US" dirty="0"/>
              <a:t> à ferramenta GTK; </a:t>
            </a:r>
          </a:p>
          <a:p>
            <a:r>
              <a:rPr lang="en-US" dirty="0" err="1"/>
              <a:t>Processo</a:t>
            </a:r>
            <a:r>
              <a:rPr lang="en-US" dirty="0"/>
              <a:t> </a:t>
            </a:r>
            <a:r>
              <a:rPr lang="en-US" dirty="0" err="1"/>
              <a:t>paralelo</a:t>
            </a:r>
            <a:r>
              <a:rPr lang="en-US" dirty="0"/>
              <a:t> </a:t>
            </a:r>
            <a:r>
              <a:rPr lang="en-US" dirty="0" err="1"/>
              <a:t>ao</a:t>
            </a:r>
            <a:r>
              <a:rPr lang="en-US" dirty="0"/>
              <a:t> simulador:</a:t>
            </a:r>
          </a:p>
          <a:p>
            <a:endParaRPr lang="en-US" dirty="0"/>
          </a:p>
          <a:p>
            <a:pPr lvl="8"/>
            <a:endParaRPr lang="en-US" dirty="0"/>
          </a:p>
          <a:p>
            <a:endParaRPr lang="en-US" dirty="0"/>
          </a:p>
          <a:p>
            <a:pPr marL="0" indent="0">
              <a:buNone/>
            </a:pPr>
            <a:endParaRPr lang="en-US" dirty="0"/>
          </a:p>
        </p:txBody>
      </p:sp>
      <p:sp>
        <p:nvSpPr>
          <p:cNvPr id="13" name="Seta: Curvada Para Cima 12">
            <a:extLst>
              <a:ext uri="{FF2B5EF4-FFF2-40B4-BE49-F238E27FC236}">
                <a16:creationId xmlns:a16="http://schemas.microsoft.com/office/drawing/2014/main" id="{F8FB7B6F-D448-493E-841F-77E7BD4915FC}"/>
              </a:ext>
            </a:extLst>
          </p:cNvPr>
          <p:cNvSpPr/>
          <p:nvPr/>
        </p:nvSpPr>
        <p:spPr>
          <a:xfrm>
            <a:off x="3518347" y="5243806"/>
            <a:ext cx="5169159" cy="933061"/>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solidFill>
                <a:schemeClr val="tx1"/>
              </a:solidFill>
            </a:endParaRPr>
          </a:p>
        </p:txBody>
      </p:sp>
      <p:sp>
        <p:nvSpPr>
          <p:cNvPr id="14" name="Seta: Curvada Para Cima 13">
            <a:extLst>
              <a:ext uri="{FF2B5EF4-FFF2-40B4-BE49-F238E27FC236}">
                <a16:creationId xmlns:a16="http://schemas.microsoft.com/office/drawing/2014/main" id="{D81D1BFD-3366-4A33-8DFC-1343DC41C9B7}"/>
              </a:ext>
            </a:extLst>
          </p:cNvPr>
          <p:cNvSpPr/>
          <p:nvPr/>
        </p:nvSpPr>
        <p:spPr>
          <a:xfrm rot="10800000">
            <a:off x="3511420" y="3573011"/>
            <a:ext cx="5169159" cy="933061"/>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solidFill>
                <a:schemeClr val="tx1"/>
              </a:solidFill>
            </a:endParaRPr>
          </a:p>
        </p:txBody>
      </p:sp>
      <p:graphicFrame>
        <p:nvGraphicFramePr>
          <p:cNvPr id="24" name="Diagrama 23">
            <a:extLst>
              <a:ext uri="{FF2B5EF4-FFF2-40B4-BE49-F238E27FC236}">
                <a16:creationId xmlns:a16="http://schemas.microsoft.com/office/drawing/2014/main" id="{678BB490-8156-48AC-94A2-6FFB8299543B}"/>
              </a:ext>
            </a:extLst>
          </p:cNvPr>
          <p:cNvGraphicFramePr/>
          <p:nvPr>
            <p:extLst>
              <p:ext uri="{D42A27DB-BD31-4B8C-83A1-F6EECF244321}">
                <p14:modId xmlns:p14="http://schemas.microsoft.com/office/powerpoint/2010/main" val="1172001268"/>
              </p:ext>
            </p:extLst>
          </p:nvPr>
        </p:nvGraphicFramePr>
        <p:xfrm>
          <a:off x="2712098" y="4543548"/>
          <a:ext cx="1873472" cy="6627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25" name="Diagrama 24">
            <a:extLst>
              <a:ext uri="{FF2B5EF4-FFF2-40B4-BE49-F238E27FC236}">
                <a16:creationId xmlns:a16="http://schemas.microsoft.com/office/drawing/2014/main" id="{E2491BB8-F728-4B7D-82D0-FEF798469154}"/>
              </a:ext>
            </a:extLst>
          </p:cNvPr>
          <p:cNvGraphicFramePr/>
          <p:nvPr>
            <p:extLst>
              <p:ext uri="{D42A27DB-BD31-4B8C-83A1-F6EECF244321}">
                <p14:modId xmlns:p14="http://schemas.microsoft.com/office/powerpoint/2010/main" val="3496422855"/>
              </p:ext>
            </p:extLst>
          </p:nvPr>
        </p:nvGraphicFramePr>
        <p:xfrm>
          <a:off x="7654637" y="4581023"/>
          <a:ext cx="1694635" cy="587831"/>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7" name="Marcador de Posição de Conteúdo 2">
            <a:extLst>
              <a:ext uri="{FF2B5EF4-FFF2-40B4-BE49-F238E27FC236}">
                <a16:creationId xmlns:a16="http://schemas.microsoft.com/office/drawing/2014/main" id="{2593B6E3-3ED0-4D53-B344-FED8845735A9}"/>
              </a:ext>
            </a:extLst>
          </p:cNvPr>
          <p:cNvSpPr txBox="1">
            <a:spLocks/>
          </p:cNvSpPr>
          <p:nvPr/>
        </p:nvSpPr>
        <p:spPr>
          <a:xfrm>
            <a:off x="4585570" y="3143340"/>
            <a:ext cx="4062775" cy="13255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Wingdings 2" pitchFamily="18"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2" pitchFamily="18"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2" pitchFamily="18"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9pPr>
          </a:lstStyle>
          <a:p>
            <a:pPr marL="0" indent="0">
              <a:buNone/>
            </a:pPr>
            <a:r>
              <a:rPr lang="en-US" sz="2400" dirty="0"/>
              <a:t>ACÇÃO DO UTILIZADOR</a:t>
            </a:r>
          </a:p>
          <a:p>
            <a:pPr marL="0" indent="0">
              <a:buNone/>
            </a:pPr>
            <a:r>
              <a:rPr lang="en-US" sz="2400" dirty="0"/>
              <a:t>              / INPUT </a:t>
            </a:r>
          </a:p>
          <a:p>
            <a:endParaRPr lang="en-US" sz="2400" dirty="0"/>
          </a:p>
          <a:p>
            <a:pPr marL="0" indent="0">
              <a:buFont typeface="Wingdings 2" pitchFamily="18" charset="2"/>
              <a:buNone/>
            </a:pPr>
            <a:endParaRPr lang="en-US" dirty="0"/>
          </a:p>
        </p:txBody>
      </p:sp>
      <p:sp>
        <p:nvSpPr>
          <p:cNvPr id="18" name="Marcador de Posição de Conteúdo 2">
            <a:extLst>
              <a:ext uri="{FF2B5EF4-FFF2-40B4-BE49-F238E27FC236}">
                <a16:creationId xmlns:a16="http://schemas.microsoft.com/office/drawing/2014/main" id="{F99E4526-1C07-4801-A244-14395139E9D6}"/>
              </a:ext>
            </a:extLst>
          </p:cNvPr>
          <p:cNvSpPr txBox="1">
            <a:spLocks/>
          </p:cNvSpPr>
          <p:nvPr/>
        </p:nvSpPr>
        <p:spPr>
          <a:xfrm>
            <a:off x="4389840" y="6251819"/>
            <a:ext cx="4062775" cy="13255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Wingdings 2" pitchFamily="18"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2" pitchFamily="18"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2" pitchFamily="18"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9pPr>
          </a:lstStyle>
          <a:p>
            <a:pPr marL="0" indent="0">
              <a:buNone/>
            </a:pPr>
            <a:r>
              <a:rPr lang="pt-PT" sz="2400" dirty="0"/>
              <a:t>ALTERAÇÕES NO ESTADO</a:t>
            </a:r>
            <a:r>
              <a:rPr lang="pt-PT" dirty="0"/>
              <a:t> </a:t>
            </a:r>
            <a:endParaRPr lang="en-US" dirty="0"/>
          </a:p>
          <a:p>
            <a:endParaRPr lang="en-US" dirty="0"/>
          </a:p>
          <a:p>
            <a:pPr marL="0" indent="0">
              <a:buFont typeface="Wingdings 2" pitchFamily="18" charset="2"/>
              <a:buNone/>
            </a:pPr>
            <a:endParaRPr lang="en-US" dirty="0"/>
          </a:p>
        </p:txBody>
      </p:sp>
    </p:spTree>
    <p:extLst>
      <p:ext uri="{BB962C8B-B14F-4D97-AF65-F5344CB8AC3E}">
        <p14:creationId xmlns:p14="http://schemas.microsoft.com/office/powerpoint/2010/main" val="37020027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C5CE45C-6073-4574-95A4-EAE96D716922}"/>
              </a:ext>
            </a:extLst>
          </p:cNvPr>
          <p:cNvSpPr>
            <a:spLocks noGrp="1"/>
          </p:cNvSpPr>
          <p:nvPr>
            <p:ph type="title"/>
          </p:nvPr>
        </p:nvSpPr>
        <p:spPr/>
        <p:txBody>
          <a:bodyPr/>
          <a:lstStyle/>
          <a:p>
            <a:r>
              <a:rPr lang="en-US" dirty="0"/>
              <a:t>Interface </a:t>
            </a:r>
            <a:r>
              <a:rPr lang="pt-PT" dirty="0"/>
              <a:t>Gráfica</a:t>
            </a:r>
          </a:p>
        </p:txBody>
      </p:sp>
      <p:pic>
        <p:nvPicPr>
          <p:cNvPr id="9" name="Marcador de Posição de Conteúdo 8">
            <a:extLst>
              <a:ext uri="{FF2B5EF4-FFF2-40B4-BE49-F238E27FC236}">
                <a16:creationId xmlns:a16="http://schemas.microsoft.com/office/drawing/2014/main" id="{B61DBF7B-5853-4D65-A393-3A56C62C60B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27079" y="1828800"/>
            <a:ext cx="8150542" cy="4351338"/>
          </a:xfrm>
        </p:spPr>
      </p:pic>
    </p:spTree>
    <p:extLst>
      <p:ext uri="{BB962C8B-B14F-4D97-AF65-F5344CB8AC3E}">
        <p14:creationId xmlns:p14="http://schemas.microsoft.com/office/powerpoint/2010/main" val="7849716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5058B73-F53F-4FBD-9CA3-14E6254DCEC1}"/>
              </a:ext>
            </a:extLst>
          </p:cNvPr>
          <p:cNvSpPr>
            <a:spLocks noGrp="1"/>
          </p:cNvSpPr>
          <p:nvPr>
            <p:ph type="title"/>
          </p:nvPr>
        </p:nvSpPr>
        <p:spPr/>
        <p:txBody>
          <a:bodyPr/>
          <a:lstStyle/>
          <a:p>
            <a:r>
              <a:rPr lang="en-US" dirty="0" err="1"/>
              <a:t>Modos</a:t>
            </a:r>
            <a:r>
              <a:rPr lang="en-US" dirty="0"/>
              <a:t> de </a:t>
            </a:r>
            <a:r>
              <a:rPr lang="pt-PT" dirty="0"/>
              <a:t>Utilização</a:t>
            </a:r>
          </a:p>
        </p:txBody>
      </p:sp>
      <p:sp>
        <p:nvSpPr>
          <p:cNvPr id="3" name="Marcador de Posição de Conteúdo 2">
            <a:extLst>
              <a:ext uri="{FF2B5EF4-FFF2-40B4-BE49-F238E27FC236}">
                <a16:creationId xmlns:a16="http://schemas.microsoft.com/office/drawing/2014/main" id="{E397FBF2-94FF-4203-AA18-D1CFF81C8091}"/>
              </a:ext>
            </a:extLst>
          </p:cNvPr>
          <p:cNvSpPr>
            <a:spLocks noGrp="1"/>
          </p:cNvSpPr>
          <p:nvPr>
            <p:ph idx="1"/>
          </p:nvPr>
        </p:nvSpPr>
        <p:spPr/>
        <p:txBody>
          <a:bodyPr/>
          <a:lstStyle/>
          <a:p>
            <a:r>
              <a:rPr lang="pt-PT" b="1" dirty="0"/>
              <a:t>Máquina em Modo Silencioso –  </a:t>
            </a:r>
            <a:r>
              <a:rPr lang="pt-PT" dirty="0"/>
              <a:t>o programa executado de inicio ao fim, sem existir qualquer partilha de informação do estado da máquina;</a:t>
            </a:r>
          </a:p>
          <a:p>
            <a:r>
              <a:rPr lang="pt-PT" b="1" dirty="0"/>
              <a:t>Máquina em Modo </a:t>
            </a:r>
            <a:r>
              <a:rPr lang="pt-PT" b="1" dirty="0" err="1"/>
              <a:t>Debug</a:t>
            </a:r>
            <a:r>
              <a:rPr lang="pt-PT" b="1" dirty="0"/>
              <a:t> – </a:t>
            </a:r>
            <a:r>
              <a:rPr lang="pt-PT" dirty="0"/>
              <a:t>o programa executado passo a passo, todas as alterações no estado da máquina são listadas no fim da execução de cada instrução;</a:t>
            </a:r>
          </a:p>
          <a:p>
            <a:r>
              <a:rPr lang="en-US" b="1" dirty="0" err="1"/>
              <a:t>Máquina</a:t>
            </a:r>
            <a:r>
              <a:rPr lang="en-US" b="1" dirty="0"/>
              <a:t> </a:t>
            </a:r>
            <a:r>
              <a:rPr lang="en-US" b="1" dirty="0" err="1"/>
              <a:t>em</a:t>
            </a:r>
            <a:r>
              <a:rPr lang="en-US" b="1" dirty="0"/>
              <a:t> Modo Interface - </a:t>
            </a:r>
            <a:r>
              <a:rPr lang="pt-PT" dirty="0"/>
              <a:t>o programa executado passo a passo, o estado atual da máquina e apresentado na interface no fim de cada instrução;</a:t>
            </a:r>
          </a:p>
        </p:txBody>
      </p:sp>
    </p:spTree>
    <p:extLst>
      <p:ext uri="{BB962C8B-B14F-4D97-AF65-F5344CB8AC3E}">
        <p14:creationId xmlns:p14="http://schemas.microsoft.com/office/powerpoint/2010/main" val="12279310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E527B46-B74B-43CA-B9CD-4BE94A8990A8}"/>
              </a:ext>
            </a:extLst>
          </p:cNvPr>
          <p:cNvSpPr>
            <a:spLocks noGrp="1"/>
          </p:cNvSpPr>
          <p:nvPr>
            <p:ph type="title"/>
          </p:nvPr>
        </p:nvSpPr>
        <p:spPr/>
        <p:txBody>
          <a:bodyPr/>
          <a:lstStyle/>
          <a:p>
            <a:r>
              <a:rPr lang="en-US" dirty="0" err="1"/>
              <a:t>Exemplos</a:t>
            </a:r>
            <a:r>
              <a:rPr lang="en-US" dirty="0"/>
              <a:t> Testes (</a:t>
            </a:r>
            <a:r>
              <a:rPr lang="pt-PT" dirty="0"/>
              <a:t>Teste 3x9=?</a:t>
            </a:r>
            <a:r>
              <a:rPr lang="en-US" dirty="0"/>
              <a:t>)</a:t>
            </a:r>
            <a:endParaRPr lang="pt-PT" dirty="0"/>
          </a:p>
        </p:txBody>
      </p:sp>
      <p:sp>
        <p:nvSpPr>
          <p:cNvPr id="3" name="Marcador de Posição de Conteúdo 2">
            <a:extLst>
              <a:ext uri="{FF2B5EF4-FFF2-40B4-BE49-F238E27FC236}">
                <a16:creationId xmlns:a16="http://schemas.microsoft.com/office/drawing/2014/main" id="{04BEDADB-0E36-4B62-988D-181A030C6156}"/>
              </a:ext>
            </a:extLst>
          </p:cNvPr>
          <p:cNvSpPr>
            <a:spLocks noGrp="1"/>
          </p:cNvSpPr>
          <p:nvPr>
            <p:ph idx="1"/>
          </p:nvPr>
        </p:nvSpPr>
        <p:spPr>
          <a:xfrm>
            <a:off x="845127" y="1828800"/>
            <a:ext cx="5723624" cy="4663440"/>
          </a:xfrm>
        </p:spPr>
        <p:txBody>
          <a:bodyPr>
            <a:normAutofit fontScale="92500" lnSpcReduction="10000"/>
          </a:bodyPr>
          <a:lstStyle/>
          <a:p>
            <a:pPr marL="0" indent="0">
              <a:buNone/>
            </a:pPr>
            <a:r>
              <a:rPr lang="en-US" dirty="0"/>
              <a:t>start</a:t>
            </a:r>
          </a:p>
          <a:p>
            <a:pPr marL="0" indent="0">
              <a:buNone/>
            </a:pPr>
            <a:r>
              <a:rPr lang="en-US" dirty="0"/>
              <a:t>    </a:t>
            </a:r>
            <a:r>
              <a:rPr lang="en-US" dirty="0" err="1"/>
              <a:t>pushi</a:t>
            </a:r>
            <a:r>
              <a:rPr lang="en-US" dirty="0"/>
              <a:t> 3</a:t>
            </a:r>
          </a:p>
          <a:p>
            <a:pPr marL="0" indent="0">
              <a:buNone/>
            </a:pPr>
            <a:r>
              <a:rPr lang="en-US" dirty="0"/>
              <a:t>    </a:t>
            </a:r>
            <a:r>
              <a:rPr lang="en-US" dirty="0" err="1"/>
              <a:t>pushi</a:t>
            </a:r>
            <a:r>
              <a:rPr lang="en-US" dirty="0"/>
              <a:t> 9</a:t>
            </a:r>
          </a:p>
          <a:p>
            <a:pPr marL="0" indent="0">
              <a:buNone/>
            </a:pPr>
            <a:r>
              <a:rPr lang="en-US" dirty="0"/>
              <a:t>    </a:t>
            </a:r>
            <a:r>
              <a:rPr lang="en-US" dirty="0" err="1"/>
              <a:t>mul</a:t>
            </a:r>
            <a:endParaRPr lang="en-US" dirty="0"/>
          </a:p>
          <a:p>
            <a:pPr marL="0" indent="0">
              <a:buNone/>
            </a:pPr>
            <a:r>
              <a:rPr lang="en-US" dirty="0"/>
              <a:t>    </a:t>
            </a:r>
            <a:r>
              <a:rPr lang="en-US" dirty="0" err="1"/>
              <a:t>pushs</a:t>
            </a:r>
            <a:r>
              <a:rPr lang="en-US" dirty="0"/>
              <a:t> "3 </a:t>
            </a:r>
            <a:r>
              <a:rPr lang="en-US" dirty="0" err="1"/>
              <a:t>vezes</a:t>
            </a:r>
            <a:r>
              <a:rPr lang="en-US" dirty="0"/>
              <a:t> 9 = "</a:t>
            </a:r>
          </a:p>
          <a:p>
            <a:pPr marL="0" indent="0">
              <a:buNone/>
            </a:pPr>
            <a:r>
              <a:rPr lang="en-US" dirty="0"/>
              <a:t>    writes</a:t>
            </a:r>
          </a:p>
          <a:p>
            <a:pPr marL="0" indent="0">
              <a:buNone/>
            </a:pPr>
            <a:r>
              <a:rPr lang="en-US" dirty="0"/>
              <a:t>    </a:t>
            </a:r>
            <a:r>
              <a:rPr lang="en-US" dirty="0" err="1"/>
              <a:t>writei</a:t>
            </a:r>
            <a:endParaRPr lang="en-US" dirty="0"/>
          </a:p>
          <a:p>
            <a:pPr marL="0" indent="0">
              <a:buNone/>
            </a:pPr>
            <a:r>
              <a:rPr lang="en-US" dirty="0"/>
              <a:t>    </a:t>
            </a:r>
            <a:r>
              <a:rPr lang="en-US" dirty="0" err="1"/>
              <a:t>pushs</a:t>
            </a:r>
            <a:r>
              <a:rPr lang="en-US" dirty="0"/>
              <a:t> " \n"</a:t>
            </a:r>
          </a:p>
          <a:p>
            <a:pPr marL="0" indent="0">
              <a:buNone/>
            </a:pPr>
            <a:r>
              <a:rPr lang="en-US" dirty="0"/>
              <a:t>    writes</a:t>
            </a:r>
          </a:p>
          <a:p>
            <a:pPr marL="0" indent="0">
              <a:buNone/>
            </a:pPr>
            <a:r>
              <a:rPr lang="en-US" dirty="0"/>
              <a:t>Stop</a:t>
            </a:r>
            <a:endParaRPr lang="pt-PT" dirty="0"/>
          </a:p>
        </p:txBody>
      </p:sp>
      <p:sp>
        <p:nvSpPr>
          <p:cNvPr id="4" name="Marcador de Posição de Conteúdo 2">
            <a:extLst>
              <a:ext uri="{FF2B5EF4-FFF2-40B4-BE49-F238E27FC236}">
                <a16:creationId xmlns:a16="http://schemas.microsoft.com/office/drawing/2014/main" id="{104256A0-A7CA-40CA-B86C-4382C61310C7}"/>
              </a:ext>
            </a:extLst>
          </p:cNvPr>
          <p:cNvSpPr txBox="1">
            <a:spLocks/>
          </p:cNvSpPr>
          <p:nvPr/>
        </p:nvSpPr>
        <p:spPr>
          <a:xfrm>
            <a:off x="6102927" y="3166281"/>
            <a:ext cx="5257800" cy="30161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Wingdings 2" pitchFamily="18"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2" pitchFamily="18"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2" pitchFamily="18"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9pPr>
          </a:lstStyle>
          <a:p>
            <a:pPr marL="0" indent="0">
              <a:buNone/>
            </a:pPr>
            <a:r>
              <a:rPr lang="pt-PT" dirty="0"/>
              <a:t>&gt; </a:t>
            </a:r>
            <a:r>
              <a:rPr lang="pt-PT" dirty="0" err="1"/>
              <a:t>vms</a:t>
            </a:r>
            <a:r>
              <a:rPr lang="pt-PT" dirty="0"/>
              <a:t> 3vezes9.vm</a:t>
            </a:r>
          </a:p>
          <a:p>
            <a:pPr marL="0" indent="0">
              <a:buNone/>
            </a:pPr>
            <a:r>
              <a:rPr lang="pt-PT" dirty="0"/>
              <a:t>    3 vezes 9 = 27</a:t>
            </a:r>
          </a:p>
        </p:txBody>
      </p:sp>
    </p:spTree>
    <p:extLst>
      <p:ext uri="{BB962C8B-B14F-4D97-AF65-F5344CB8AC3E}">
        <p14:creationId xmlns:p14="http://schemas.microsoft.com/office/powerpoint/2010/main" val="25025537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E527B46-B74B-43CA-B9CD-4BE94A8990A8}"/>
              </a:ext>
            </a:extLst>
          </p:cNvPr>
          <p:cNvSpPr>
            <a:spLocks noGrp="1"/>
          </p:cNvSpPr>
          <p:nvPr>
            <p:ph type="title"/>
          </p:nvPr>
        </p:nvSpPr>
        <p:spPr/>
        <p:txBody>
          <a:bodyPr/>
          <a:lstStyle/>
          <a:p>
            <a:r>
              <a:rPr lang="en-US" dirty="0" err="1"/>
              <a:t>Exemplos</a:t>
            </a:r>
            <a:r>
              <a:rPr lang="en-US" dirty="0"/>
              <a:t> Testes (</a:t>
            </a:r>
            <a:r>
              <a:rPr lang="pt-PT" dirty="0"/>
              <a:t>Maior de 2 Números</a:t>
            </a:r>
            <a:r>
              <a:rPr lang="en-US" dirty="0"/>
              <a:t>)</a:t>
            </a:r>
            <a:endParaRPr lang="pt-PT" dirty="0"/>
          </a:p>
        </p:txBody>
      </p:sp>
      <p:sp>
        <p:nvSpPr>
          <p:cNvPr id="3" name="Marcador de Posição de Conteúdo 2">
            <a:extLst>
              <a:ext uri="{FF2B5EF4-FFF2-40B4-BE49-F238E27FC236}">
                <a16:creationId xmlns:a16="http://schemas.microsoft.com/office/drawing/2014/main" id="{04BEDADB-0E36-4B62-988D-181A030C6156}"/>
              </a:ext>
            </a:extLst>
          </p:cNvPr>
          <p:cNvSpPr>
            <a:spLocks noGrp="1"/>
          </p:cNvSpPr>
          <p:nvPr>
            <p:ph idx="1"/>
          </p:nvPr>
        </p:nvSpPr>
        <p:spPr>
          <a:xfrm>
            <a:off x="845127" y="1828800"/>
            <a:ext cx="3617691" cy="4351337"/>
          </a:xfrm>
        </p:spPr>
        <p:txBody>
          <a:bodyPr>
            <a:normAutofit/>
          </a:bodyPr>
          <a:lstStyle/>
          <a:p>
            <a:pPr marL="0" indent="0">
              <a:buNone/>
            </a:pPr>
            <a:r>
              <a:rPr lang="en-US" sz="2400" dirty="0"/>
              <a:t>start</a:t>
            </a:r>
          </a:p>
          <a:p>
            <a:pPr marL="0" indent="0">
              <a:buNone/>
            </a:pPr>
            <a:r>
              <a:rPr lang="en-US" sz="2400" dirty="0"/>
              <a:t>    </a:t>
            </a:r>
            <a:r>
              <a:rPr lang="en-US" sz="2400" dirty="0" err="1"/>
              <a:t>pushi</a:t>
            </a:r>
            <a:r>
              <a:rPr lang="en-US" sz="2400" dirty="0"/>
              <a:t> 0</a:t>
            </a:r>
          </a:p>
          <a:p>
            <a:pPr marL="0" indent="0">
              <a:buNone/>
            </a:pPr>
            <a:r>
              <a:rPr lang="en-US" sz="2400" dirty="0"/>
              <a:t>    </a:t>
            </a:r>
            <a:r>
              <a:rPr lang="en-US" sz="2400" dirty="0" err="1"/>
              <a:t>pushi</a:t>
            </a:r>
            <a:r>
              <a:rPr lang="en-US" sz="2400" dirty="0"/>
              <a:t> 0</a:t>
            </a:r>
          </a:p>
          <a:p>
            <a:pPr marL="0" indent="0">
              <a:buNone/>
            </a:pPr>
            <a:r>
              <a:rPr lang="en-US" sz="2400" dirty="0"/>
              <a:t>    </a:t>
            </a:r>
            <a:r>
              <a:rPr lang="en-US" sz="2400" dirty="0" err="1"/>
              <a:t>pushs</a:t>
            </a:r>
            <a:r>
              <a:rPr lang="en-US" sz="2400" dirty="0"/>
              <a:t> "</a:t>
            </a:r>
            <a:r>
              <a:rPr lang="en-US" sz="2400" dirty="0" err="1"/>
              <a:t>introduza</a:t>
            </a:r>
            <a:r>
              <a:rPr lang="en-US" sz="2400" dirty="0"/>
              <a:t> m:"</a:t>
            </a:r>
          </a:p>
          <a:p>
            <a:pPr marL="0" indent="0">
              <a:buNone/>
            </a:pPr>
            <a:r>
              <a:rPr lang="en-US" sz="2400" dirty="0"/>
              <a:t>    writes</a:t>
            </a:r>
          </a:p>
          <a:p>
            <a:pPr marL="0" indent="0">
              <a:buNone/>
            </a:pPr>
            <a:r>
              <a:rPr lang="en-US" sz="2400" dirty="0"/>
              <a:t>    read</a:t>
            </a:r>
          </a:p>
          <a:p>
            <a:pPr marL="0" indent="0">
              <a:buNone/>
            </a:pPr>
            <a:r>
              <a:rPr lang="en-US" sz="2400" dirty="0"/>
              <a:t>    </a:t>
            </a:r>
            <a:r>
              <a:rPr lang="en-US" sz="2400" dirty="0" err="1"/>
              <a:t>atoi</a:t>
            </a:r>
            <a:endParaRPr lang="en-US" sz="2400" dirty="0"/>
          </a:p>
          <a:p>
            <a:pPr marL="0" indent="0">
              <a:buNone/>
            </a:pPr>
            <a:r>
              <a:rPr lang="en-US" sz="2400" dirty="0"/>
              <a:t>    </a:t>
            </a:r>
            <a:r>
              <a:rPr lang="en-US" sz="2400" dirty="0" err="1"/>
              <a:t>storeg</a:t>
            </a:r>
            <a:r>
              <a:rPr lang="en-US" sz="2400" dirty="0"/>
              <a:t> 0</a:t>
            </a:r>
          </a:p>
          <a:p>
            <a:pPr marL="0" indent="0">
              <a:buNone/>
            </a:pPr>
            <a:endParaRPr lang="pt-PT" dirty="0"/>
          </a:p>
        </p:txBody>
      </p:sp>
      <p:sp>
        <p:nvSpPr>
          <p:cNvPr id="4" name="Marcador de Posição de Conteúdo 2">
            <a:extLst>
              <a:ext uri="{FF2B5EF4-FFF2-40B4-BE49-F238E27FC236}">
                <a16:creationId xmlns:a16="http://schemas.microsoft.com/office/drawing/2014/main" id="{104256A0-A7CA-40CA-B86C-4382C61310C7}"/>
              </a:ext>
            </a:extLst>
          </p:cNvPr>
          <p:cNvSpPr txBox="1">
            <a:spLocks/>
          </p:cNvSpPr>
          <p:nvPr/>
        </p:nvSpPr>
        <p:spPr>
          <a:xfrm>
            <a:off x="8080509" y="4208191"/>
            <a:ext cx="5257800" cy="30161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Wingdings 2" pitchFamily="18"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2" pitchFamily="18"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2" pitchFamily="18"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9pPr>
          </a:lstStyle>
          <a:p>
            <a:pPr marL="0" indent="0">
              <a:buNone/>
            </a:pPr>
            <a:r>
              <a:rPr lang="pt-PT" sz="2000" dirty="0"/>
              <a:t>&gt; </a:t>
            </a:r>
            <a:r>
              <a:rPr lang="pt-PT" sz="2000" dirty="0" err="1"/>
              <a:t>vms</a:t>
            </a:r>
            <a:r>
              <a:rPr lang="pt-PT" sz="2000" dirty="0"/>
              <a:t> 5-maior2numLidos.vm</a:t>
            </a:r>
          </a:p>
          <a:p>
            <a:pPr marL="0" indent="0">
              <a:buNone/>
            </a:pPr>
            <a:r>
              <a:rPr lang="pt-PT" sz="2000" dirty="0"/>
              <a:t>    introduza n:49129</a:t>
            </a:r>
          </a:p>
          <a:p>
            <a:pPr marL="0" indent="0">
              <a:buNone/>
            </a:pPr>
            <a:r>
              <a:rPr lang="pt-PT" sz="2000" dirty="0"/>
              <a:t>    introduza m:3556</a:t>
            </a:r>
          </a:p>
          <a:p>
            <a:pPr marL="0" indent="0">
              <a:buNone/>
            </a:pPr>
            <a:r>
              <a:rPr lang="pt-PT" sz="2000" dirty="0"/>
              <a:t>    O maior e: 49129</a:t>
            </a:r>
          </a:p>
        </p:txBody>
      </p:sp>
      <p:sp>
        <p:nvSpPr>
          <p:cNvPr id="6" name="Marcador de Posição de Conteúdo 2">
            <a:extLst>
              <a:ext uri="{FF2B5EF4-FFF2-40B4-BE49-F238E27FC236}">
                <a16:creationId xmlns:a16="http://schemas.microsoft.com/office/drawing/2014/main" id="{186CA142-3010-47F5-9B69-5636E98BA9EE}"/>
              </a:ext>
            </a:extLst>
          </p:cNvPr>
          <p:cNvSpPr txBox="1">
            <a:spLocks/>
          </p:cNvSpPr>
          <p:nvPr/>
        </p:nvSpPr>
        <p:spPr>
          <a:xfrm>
            <a:off x="3884321" y="2506663"/>
            <a:ext cx="3617691" cy="435133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Wingdings 2" pitchFamily="18"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2" pitchFamily="18"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2" pitchFamily="18"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9pPr>
          </a:lstStyle>
          <a:p>
            <a:pPr marL="0" indent="0">
              <a:buNone/>
            </a:pPr>
            <a:r>
              <a:rPr lang="en-US" sz="2400" dirty="0"/>
              <a:t>	</a:t>
            </a:r>
            <a:r>
              <a:rPr lang="en-US" sz="2400" dirty="0" err="1"/>
              <a:t>pushs</a:t>
            </a:r>
            <a:r>
              <a:rPr lang="en-US" sz="2400" dirty="0"/>
              <a:t> "</a:t>
            </a:r>
            <a:r>
              <a:rPr lang="en-US" sz="2400" dirty="0" err="1"/>
              <a:t>introduza</a:t>
            </a:r>
            <a:r>
              <a:rPr lang="en-US" sz="2400" dirty="0"/>
              <a:t> n:"</a:t>
            </a:r>
          </a:p>
          <a:p>
            <a:pPr marL="0" indent="0">
              <a:buNone/>
            </a:pPr>
            <a:r>
              <a:rPr lang="en-US" sz="2400" dirty="0"/>
              <a:t>	writes</a:t>
            </a:r>
          </a:p>
          <a:p>
            <a:pPr marL="0" indent="0">
              <a:buNone/>
            </a:pPr>
            <a:r>
              <a:rPr lang="en-US" sz="2400" dirty="0"/>
              <a:t>	read</a:t>
            </a:r>
          </a:p>
          <a:p>
            <a:pPr marL="0" indent="0">
              <a:buNone/>
            </a:pPr>
            <a:r>
              <a:rPr lang="en-US" sz="2400" dirty="0"/>
              <a:t>	</a:t>
            </a:r>
            <a:r>
              <a:rPr lang="en-US" sz="2400" dirty="0" err="1"/>
              <a:t>atoi</a:t>
            </a:r>
            <a:endParaRPr lang="en-US" sz="2400" dirty="0"/>
          </a:p>
          <a:p>
            <a:pPr marL="0" indent="0">
              <a:buNone/>
            </a:pPr>
            <a:r>
              <a:rPr lang="en-US" sz="2400" dirty="0"/>
              <a:t>	</a:t>
            </a:r>
            <a:r>
              <a:rPr lang="en-US" sz="2400" dirty="0" err="1"/>
              <a:t>storeg</a:t>
            </a:r>
            <a:r>
              <a:rPr lang="en-US" sz="2400" dirty="0"/>
              <a:t> 1</a:t>
            </a:r>
          </a:p>
          <a:p>
            <a:pPr marL="0" indent="0">
              <a:buNone/>
            </a:pPr>
            <a:r>
              <a:rPr lang="en-US" sz="2400" dirty="0"/>
              <a:t>	</a:t>
            </a:r>
            <a:r>
              <a:rPr lang="en-US" sz="2400" dirty="0" err="1"/>
              <a:t>pushg</a:t>
            </a:r>
            <a:r>
              <a:rPr lang="en-US" sz="2400" dirty="0"/>
              <a:t> 1</a:t>
            </a:r>
            <a:endParaRPr lang="pt-PT" sz="2400" dirty="0"/>
          </a:p>
        </p:txBody>
      </p:sp>
      <p:sp>
        <p:nvSpPr>
          <p:cNvPr id="7" name="Marcador de Posição de Conteúdo 2">
            <a:extLst>
              <a:ext uri="{FF2B5EF4-FFF2-40B4-BE49-F238E27FC236}">
                <a16:creationId xmlns:a16="http://schemas.microsoft.com/office/drawing/2014/main" id="{CB3140F2-5D9F-4144-9F4A-849EFC65399C}"/>
              </a:ext>
            </a:extLst>
          </p:cNvPr>
          <p:cNvSpPr txBox="1">
            <a:spLocks/>
          </p:cNvSpPr>
          <p:nvPr/>
        </p:nvSpPr>
        <p:spPr>
          <a:xfrm>
            <a:off x="8080509" y="2185929"/>
            <a:ext cx="5257800" cy="152765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Wingdings 2" pitchFamily="18"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2" pitchFamily="18"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2" pitchFamily="18"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9pPr>
          </a:lstStyle>
          <a:p>
            <a:pPr marL="0" indent="0">
              <a:buNone/>
            </a:pPr>
            <a:r>
              <a:rPr lang="pt-PT" sz="2000" dirty="0"/>
              <a:t>&gt; </a:t>
            </a:r>
            <a:r>
              <a:rPr lang="pt-PT" sz="2000" dirty="0" err="1"/>
              <a:t>vms</a:t>
            </a:r>
            <a:r>
              <a:rPr lang="pt-PT" sz="2000" dirty="0"/>
              <a:t> 5-maior2numLidos.vm</a:t>
            </a:r>
          </a:p>
          <a:p>
            <a:pPr marL="0" indent="0">
              <a:buNone/>
            </a:pPr>
            <a:r>
              <a:rPr lang="pt-PT" sz="2000" dirty="0"/>
              <a:t>    introduza n:-12</a:t>
            </a:r>
          </a:p>
          <a:p>
            <a:pPr marL="0" indent="0">
              <a:buNone/>
            </a:pPr>
            <a:r>
              <a:rPr lang="pt-PT" sz="2000" dirty="0"/>
              <a:t>    introduza m:14</a:t>
            </a:r>
          </a:p>
          <a:p>
            <a:pPr marL="0" indent="0">
              <a:buNone/>
            </a:pPr>
            <a:r>
              <a:rPr lang="pt-PT" sz="2000" dirty="0"/>
              <a:t>    O maior e: 14</a:t>
            </a:r>
          </a:p>
        </p:txBody>
      </p:sp>
    </p:spTree>
    <p:extLst>
      <p:ext uri="{BB962C8B-B14F-4D97-AF65-F5344CB8AC3E}">
        <p14:creationId xmlns:p14="http://schemas.microsoft.com/office/powerpoint/2010/main" val="5551804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C18700D-779A-4D89-927B-43284F653F8F}"/>
              </a:ext>
            </a:extLst>
          </p:cNvPr>
          <p:cNvSpPr>
            <a:spLocks noGrp="1"/>
          </p:cNvSpPr>
          <p:nvPr>
            <p:ph type="title"/>
          </p:nvPr>
        </p:nvSpPr>
        <p:spPr/>
        <p:txBody>
          <a:bodyPr/>
          <a:lstStyle/>
          <a:p>
            <a:r>
              <a:rPr lang="en-US" dirty="0"/>
              <a:t>Script </a:t>
            </a:r>
            <a:r>
              <a:rPr lang="pt-PT" dirty="0"/>
              <a:t>Submissões</a:t>
            </a:r>
          </a:p>
        </p:txBody>
      </p:sp>
      <p:sp>
        <p:nvSpPr>
          <p:cNvPr id="3" name="Marcador de Posição de Conteúdo 2">
            <a:extLst>
              <a:ext uri="{FF2B5EF4-FFF2-40B4-BE49-F238E27FC236}">
                <a16:creationId xmlns:a16="http://schemas.microsoft.com/office/drawing/2014/main" id="{B46F25B5-93FD-4603-A8F9-25B959EA2058}"/>
              </a:ext>
            </a:extLst>
          </p:cNvPr>
          <p:cNvSpPr>
            <a:spLocks noGrp="1"/>
          </p:cNvSpPr>
          <p:nvPr>
            <p:ph idx="1"/>
          </p:nvPr>
        </p:nvSpPr>
        <p:spPr/>
        <p:txBody>
          <a:bodyPr>
            <a:normAutofit fontScale="62500" lnSpcReduction="20000"/>
          </a:bodyPr>
          <a:lstStyle/>
          <a:p>
            <a:pPr marL="0" indent="0">
              <a:buNone/>
            </a:pPr>
            <a:r>
              <a:rPr lang="pt-PT" dirty="0"/>
              <a:t>#!/bin/</a:t>
            </a:r>
            <a:r>
              <a:rPr lang="pt-PT" dirty="0" err="1"/>
              <a:t>bash</a:t>
            </a:r>
            <a:endParaRPr lang="pt-PT" dirty="0"/>
          </a:p>
          <a:p>
            <a:endParaRPr lang="pt-PT" dirty="0"/>
          </a:p>
          <a:p>
            <a:pPr marL="0" indent="0">
              <a:buNone/>
            </a:pPr>
            <a:r>
              <a:rPr lang="pt-PT" dirty="0"/>
              <a:t>for file in `</a:t>
            </a:r>
            <a:r>
              <a:rPr lang="pt-PT" dirty="0" err="1"/>
              <a:t>find</a:t>
            </a:r>
            <a:r>
              <a:rPr lang="pt-PT" dirty="0"/>
              <a:t> . -print | </a:t>
            </a:r>
            <a:r>
              <a:rPr lang="pt-PT" dirty="0" err="1"/>
              <a:t>grep</a:t>
            </a:r>
            <a:r>
              <a:rPr lang="pt-PT" dirty="0"/>
              <a:t> -i '.*[.]</a:t>
            </a:r>
            <a:r>
              <a:rPr lang="pt-PT" dirty="0" err="1"/>
              <a:t>vm</a:t>
            </a:r>
            <a:r>
              <a:rPr lang="pt-PT" dirty="0"/>
              <a:t>$'`</a:t>
            </a:r>
          </a:p>
          <a:p>
            <a:pPr marL="0" indent="0">
              <a:buNone/>
            </a:pPr>
            <a:r>
              <a:rPr lang="pt-PT" dirty="0"/>
              <a:t>do</a:t>
            </a:r>
          </a:p>
          <a:p>
            <a:pPr marL="0" indent="0">
              <a:buNone/>
            </a:pPr>
            <a:r>
              <a:rPr lang="pt-PT" dirty="0"/>
              <a:t>    </a:t>
            </a:r>
            <a:r>
              <a:rPr lang="pt-PT" dirty="0" err="1"/>
              <a:t>vms</a:t>
            </a:r>
            <a:r>
              <a:rPr lang="pt-PT" dirty="0"/>
              <a:t> $file &lt; INPUT | </a:t>
            </a:r>
            <a:r>
              <a:rPr lang="pt-PT" dirty="0" err="1"/>
              <a:t>diff</a:t>
            </a:r>
            <a:r>
              <a:rPr lang="pt-PT" dirty="0"/>
              <a:t> -y -b - EXP &gt;/</a:t>
            </a:r>
            <a:r>
              <a:rPr lang="pt-PT" dirty="0" err="1"/>
              <a:t>dev</a:t>
            </a:r>
            <a:r>
              <a:rPr lang="pt-PT" dirty="0"/>
              <a:t>/</a:t>
            </a:r>
            <a:r>
              <a:rPr lang="pt-PT" dirty="0" err="1"/>
              <a:t>null</a:t>
            </a:r>
            <a:endParaRPr lang="pt-PT" dirty="0"/>
          </a:p>
          <a:p>
            <a:pPr marL="0" indent="0">
              <a:buNone/>
            </a:pPr>
            <a:r>
              <a:rPr lang="pt-PT" dirty="0"/>
              <a:t>    </a:t>
            </a:r>
            <a:r>
              <a:rPr lang="pt-PT" dirty="0" err="1"/>
              <a:t>if</a:t>
            </a:r>
            <a:r>
              <a:rPr lang="pt-PT" dirty="0"/>
              <a:t> [ $? -</a:t>
            </a:r>
            <a:r>
              <a:rPr lang="pt-PT" dirty="0" err="1"/>
              <a:t>eq</a:t>
            </a:r>
            <a:r>
              <a:rPr lang="pt-PT" dirty="0"/>
              <a:t> 0 ]; </a:t>
            </a:r>
            <a:r>
              <a:rPr lang="pt-PT" dirty="0" err="1"/>
              <a:t>then</a:t>
            </a:r>
            <a:endParaRPr lang="pt-PT" dirty="0"/>
          </a:p>
          <a:p>
            <a:pPr marL="0" indent="0">
              <a:buNone/>
            </a:pPr>
            <a:r>
              <a:rPr lang="pt-PT" dirty="0"/>
              <a:t>        </a:t>
            </a:r>
            <a:r>
              <a:rPr lang="pt-PT" dirty="0" err="1"/>
              <a:t>perl</a:t>
            </a:r>
            <a:r>
              <a:rPr lang="pt-PT" dirty="0"/>
              <a:t> -C -e 'print </a:t>
            </a:r>
            <a:r>
              <a:rPr lang="pt-PT" dirty="0" err="1"/>
              <a:t>chr</a:t>
            </a:r>
            <a:r>
              <a:rPr lang="pt-PT" dirty="0"/>
              <a:t> 0x2713'</a:t>
            </a:r>
          </a:p>
          <a:p>
            <a:pPr marL="0" indent="0">
              <a:buNone/>
            </a:pPr>
            <a:r>
              <a:rPr lang="pt-PT" dirty="0"/>
              <a:t>        </a:t>
            </a:r>
            <a:r>
              <a:rPr lang="pt-PT" dirty="0" err="1"/>
              <a:t>echo</a:t>
            </a:r>
            <a:r>
              <a:rPr lang="pt-PT" dirty="0"/>
              <a:t> $file</a:t>
            </a:r>
          </a:p>
          <a:p>
            <a:pPr marL="0" indent="0">
              <a:buNone/>
            </a:pPr>
            <a:r>
              <a:rPr lang="pt-PT" dirty="0"/>
              <a:t>    </a:t>
            </a:r>
            <a:r>
              <a:rPr lang="pt-PT" dirty="0" err="1"/>
              <a:t>else</a:t>
            </a:r>
            <a:endParaRPr lang="pt-PT" dirty="0"/>
          </a:p>
          <a:p>
            <a:pPr marL="0" indent="0">
              <a:buNone/>
            </a:pPr>
            <a:r>
              <a:rPr lang="pt-PT" dirty="0"/>
              <a:t>        </a:t>
            </a:r>
            <a:r>
              <a:rPr lang="pt-PT" dirty="0" err="1"/>
              <a:t>perl</a:t>
            </a:r>
            <a:r>
              <a:rPr lang="pt-PT" dirty="0"/>
              <a:t> -C -e 'print </a:t>
            </a:r>
            <a:r>
              <a:rPr lang="pt-PT" dirty="0" err="1"/>
              <a:t>chr</a:t>
            </a:r>
            <a:r>
              <a:rPr lang="pt-PT" dirty="0"/>
              <a:t> 0x2717'</a:t>
            </a:r>
          </a:p>
          <a:p>
            <a:pPr marL="0" indent="0">
              <a:buNone/>
            </a:pPr>
            <a:r>
              <a:rPr lang="pt-PT" dirty="0"/>
              <a:t>        </a:t>
            </a:r>
            <a:r>
              <a:rPr lang="pt-PT" dirty="0" err="1"/>
              <a:t>echo</a:t>
            </a:r>
            <a:r>
              <a:rPr lang="pt-PT" dirty="0"/>
              <a:t> $file</a:t>
            </a:r>
          </a:p>
          <a:p>
            <a:pPr marL="0" indent="0">
              <a:buNone/>
            </a:pPr>
            <a:r>
              <a:rPr lang="pt-PT" dirty="0"/>
              <a:t>    fi</a:t>
            </a:r>
          </a:p>
          <a:p>
            <a:pPr marL="0" indent="0">
              <a:buNone/>
            </a:pPr>
            <a:r>
              <a:rPr lang="pt-PT" dirty="0" err="1"/>
              <a:t>done</a:t>
            </a:r>
            <a:endParaRPr lang="pt-PT" dirty="0"/>
          </a:p>
        </p:txBody>
      </p:sp>
    </p:spTree>
    <p:extLst>
      <p:ext uri="{BB962C8B-B14F-4D97-AF65-F5344CB8AC3E}">
        <p14:creationId xmlns:p14="http://schemas.microsoft.com/office/powerpoint/2010/main" val="17368954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55984FF-74DA-4FEC-ACF0-D7046A606CA2}"/>
              </a:ext>
            </a:extLst>
          </p:cNvPr>
          <p:cNvSpPr>
            <a:spLocks noGrp="1"/>
          </p:cNvSpPr>
          <p:nvPr>
            <p:ph type="title"/>
          </p:nvPr>
        </p:nvSpPr>
        <p:spPr/>
        <p:txBody>
          <a:bodyPr/>
          <a:lstStyle/>
          <a:p>
            <a:r>
              <a:rPr lang="pt-PT" dirty="0"/>
              <a:t>Demonstrações</a:t>
            </a:r>
            <a:r>
              <a:rPr lang="en-US" dirty="0"/>
              <a:t> Live</a:t>
            </a:r>
            <a:endParaRPr lang="pt-PT" dirty="0"/>
          </a:p>
        </p:txBody>
      </p:sp>
      <p:sp>
        <p:nvSpPr>
          <p:cNvPr id="3" name="Marcador de Posição de Conteúdo 2">
            <a:extLst>
              <a:ext uri="{FF2B5EF4-FFF2-40B4-BE49-F238E27FC236}">
                <a16:creationId xmlns:a16="http://schemas.microsoft.com/office/drawing/2014/main" id="{F2D60337-B973-43CB-B93B-5662B7D9ADDC}"/>
              </a:ext>
            </a:extLst>
          </p:cNvPr>
          <p:cNvSpPr>
            <a:spLocks noGrp="1"/>
          </p:cNvSpPr>
          <p:nvPr>
            <p:ph idx="1"/>
          </p:nvPr>
        </p:nvSpPr>
        <p:spPr/>
        <p:txBody>
          <a:bodyPr/>
          <a:lstStyle/>
          <a:p>
            <a:endParaRPr lang="pt-PT" dirty="0"/>
          </a:p>
        </p:txBody>
      </p:sp>
    </p:spTree>
    <p:extLst>
      <p:ext uri="{BB962C8B-B14F-4D97-AF65-F5344CB8AC3E}">
        <p14:creationId xmlns:p14="http://schemas.microsoft.com/office/powerpoint/2010/main" val="20580556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55984FF-74DA-4FEC-ACF0-D7046A606CA2}"/>
              </a:ext>
            </a:extLst>
          </p:cNvPr>
          <p:cNvSpPr>
            <a:spLocks noGrp="1"/>
          </p:cNvSpPr>
          <p:nvPr>
            <p:ph type="title"/>
          </p:nvPr>
        </p:nvSpPr>
        <p:spPr/>
        <p:txBody>
          <a:bodyPr/>
          <a:lstStyle/>
          <a:p>
            <a:r>
              <a:rPr lang="pt-PT" dirty="0"/>
              <a:t>Conclusão</a:t>
            </a:r>
          </a:p>
        </p:txBody>
      </p:sp>
      <p:sp>
        <p:nvSpPr>
          <p:cNvPr id="3" name="Marcador de Posição de Conteúdo 2">
            <a:extLst>
              <a:ext uri="{FF2B5EF4-FFF2-40B4-BE49-F238E27FC236}">
                <a16:creationId xmlns:a16="http://schemas.microsoft.com/office/drawing/2014/main" id="{F2D60337-B973-43CB-B93B-5662B7D9ADDC}"/>
              </a:ext>
            </a:extLst>
          </p:cNvPr>
          <p:cNvSpPr>
            <a:spLocks noGrp="1"/>
          </p:cNvSpPr>
          <p:nvPr>
            <p:ph idx="1"/>
          </p:nvPr>
        </p:nvSpPr>
        <p:spPr/>
        <p:txBody>
          <a:bodyPr/>
          <a:lstStyle/>
          <a:p>
            <a:endParaRPr lang="pt-PT" dirty="0"/>
          </a:p>
        </p:txBody>
      </p:sp>
    </p:spTree>
    <p:extLst>
      <p:ext uri="{BB962C8B-B14F-4D97-AF65-F5344CB8AC3E}">
        <p14:creationId xmlns:p14="http://schemas.microsoft.com/office/powerpoint/2010/main" val="35736711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516D877-F6CE-42D5-8695-F0EF7FF4D9F7}"/>
              </a:ext>
            </a:extLst>
          </p:cNvPr>
          <p:cNvSpPr>
            <a:spLocks noGrp="1"/>
          </p:cNvSpPr>
          <p:nvPr>
            <p:ph type="title"/>
          </p:nvPr>
        </p:nvSpPr>
        <p:spPr/>
        <p:txBody>
          <a:bodyPr/>
          <a:lstStyle/>
          <a:p>
            <a:r>
              <a:rPr lang="pt-PT" dirty="0"/>
              <a:t>Introdução</a:t>
            </a:r>
          </a:p>
        </p:txBody>
      </p:sp>
      <p:sp>
        <p:nvSpPr>
          <p:cNvPr id="3" name="Marcador de Posição de Conteúdo 2">
            <a:extLst>
              <a:ext uri="{FF2B5EF4-FFF2-40B4-BE49-F238E27FC236}">
                <a16:creationId xmlns:a16="http://schemas.microsoft.com/office/drawing/2014/main" id="{A2C9574F-9D67-43BB-8CB3-5409854587B1}"/>
              </a:ext>
            </a:extLst>
          </p:cNvPr>
          <p:cNvSpPr>
            <a:spLocks noGrp="1"/>
          </p:cNvSpPr>
          <p:nvPr>
            <p:ph idx="1"/>
          </p:nvPr>
        </p:nvSpPr>
        <p:spPr/>
        <p:txBody>
          <a:bodyPr>
            <a:normAutofit/>
          </a:bodyPr>
          <a:lstStyle/>
          <a:p>
            <a:r>
              <a:rPr lang="pt-PT" dirty="0"/>
              <a:t>Nos últimos anos, temos usado nas disciplinas de Processamento de Linguagens (e Compiladores) a máquina virtual VM;</a:t>
            </a:r>
          </a:p>
          <a:p>
            <a:r>
              <a:rPr lang="pt-PT" dirty="0"/>
              <a:t>A VM é programada em </a:t>
            </a:r>
            <a:r>
              <a:rPr lang="pt-PT" dirty="0" err="1"/>
              <a:t>Assembly</a:t>
            </a:r>
            <a:r>
              <a:rPr lang="pt-PT" dirty="0"/>
              <a:t> e que disponibiliza um conjunto de instruções máquina mínimo e muito compreensível, o que a torna pedagogicamente muito relevante como máquina objeto (destino) em tarefas de compilação;</a:t>
            </a:r>
          </a:p>
          <a:p>
            <a:r>
              <a:rPr lang="pt-PT" dirty="0"/>
              <a:t>é fundamental que exista um simulador que permita testar (de preferência passo a passo) o código gerado;</a:t>
            </a:r>
          </a:p>
        </p:txBody>
      </p:sp>
    </p:spTree>
    <p:extLst>
      <p:ext uri="{BB962C8B-B14F-4D97-AF65-F5344CB8AC3E}">
        <p14:creationId xmlns:p14="http://schemas.microsoft.com/office/powerpoint/2010/main" val="38423256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627F799-DF59-4C26-94C9-AD88D1224548}"/>
              </a:ext>
            </a:extLst>
          </p:cNvPr>
          <p:cNvSpPr>
            <a:spLocks noGrp="1"/>
          </p:cNvSpPr>
          <p:nvPr>
            <p:ph type="title"/>
          </p:nvPr>
        </p:nvSpPr>
        <p:spPr/>
        <p:txBody>
          <a:bodyPr/>
          <a:lstStyle/>
          <a:p>
            <a:r>
              <a:rPr lang="pt-PT" dirty="0"/>
              <a:t>Introdução</a:t>
            </a:r>
          </a:p>
        </p:txBody>
      </p:sp>
      <p:sp>
        <p:nvSpPr>
          <p:cNvPr id="3" name="Marcador de Posição de Conteúdo 2">
            <a:extLst>
              <a:ext uri="{FF2B5EF4-FFF2-40B4-BE49-F238E27FC236}">
                <a16:creationId xmlns:a16="http://schemas.microsoft.com/office/drawing/2014/main" id="{09F80729-CEAA-4C61-B9EB-7454CD86226D}"/>
              </a:ext>
            </a:extLst>
          </p:cNvPr>
          <p:cNvSpPr>
            <a:spLocks noGrp="1"/>
          </p:cNvSpPr>
          <p:nvPr>
            <p:ph idx="1"/>
          </p:nvPr>
        </p:nvSpPr>
        <p:spPr/>
        <p:txBody>
          <a:bodyPr/>
          <a:lstStyle/>
          <a:p>
            <a:r>
              <a:rPr lang="pt-PT" dirty="0"/>
              <a:t>Neste momento está funcional um versão escrita em JAVA e pode ser usada, mas tem alguns problemas de implementação, nomeadamente o elevado tempo de execução;</a:t>
            </a:r>
          </a:p>
          <a:p>
            <a:endParaRPr lang="pt-PT" dirty="0"/>
          </a:p>
          <a:p>
            <a:r>
              <a:rPr lang="pt-PT" dirty="0"/>
              <a:t>Neste projeto pretende-se que os alunos reconstruam o simulador com interface interativo e visual para a máquina VM desde o início, em Java ou em C (conforme preferência do grupo) produzindo um executável que evite os problemas atuais. </a:t>
            </a:r>
          </a:p>
        </p:txBody>
      </p:sp>
    </p:spTree>
    <p:extLst>
      <p:ext uri="{BB962C8B-B14F-4D97-AF65-F5344CB8AC3E}">
        <p14:creationId xmlns:p14="http://schemas.microsoft.com/office/powerpoint/2010/main" val="12054589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2CBC2B6-6A9A-42AB-9961-FC986B453511}"/>
              </a:ext>
            </a:extLst>
          </p:cNvPr>
          <p:cNvSpPr>
            <a:spLocks noGrp="1"/>
          </p:cNvSpPr>
          <p:nvPr>
            <p:ph type="title"/>
          </p:nvPr>
        </p:nvSpPr>
        <p:spPr/>
        <p:txBody>
          <a:bodyPr/>
          <a:lstStyle/>
          <a:p>
            <a:r>
              <a:rPr lang="en-US" dirty="0"/>
              <a:t>Stack Virtual VM</a:t>
            </a:r>
            <a:endParaRPr lang="pt-PT" dirty="0"/>
          </a:p>
        </p:txBody>
      </p:sp>
      <p:pic>
        <p:nvPicPr>
          <p:cNvPr id="5" name="Marcador de Posição de Conteúdo 4">
            <a:extLst>
              <a:ext uri="{FF2B5EF4-FFF2-40B4-BE49-F238E27FC236}">
                <a16:creationId xmlns:a16="http://schemas.microsoft.com/office/drawing/2014/main" id="{3FE5274B-FC6D-4C8E-8D09-E5B019EA9F6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91919" y="1217544"/>
            <a:ext cx="8821323" cy="4518616"/>
          </a:xfrm>
        </p:spPr>
      </p:pic>
    </p:spTree>
    <p:extLst>
      <p:ext uri="{BB962C8B-B14F-4D97-AF65-F5344CB8AC3E}">
        <p14:creationId xmlns:p14="http://schemas.microsoft.com/office/powerpoint/2010/main" val="33891023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2031278-EC84-41A3-B9C6-6280E5AB2F60}"/>
              </a:ext>
            </a:extLst>
          </p:cNvPr>
          <p:cNvSpPr>
            <a:spLocks noGrp="1"/>
          </p:cNvSpPr>
          <p:nvPr>
            <p:ph type="title"/>
          </p:nvPr>
        </p:nvSpPr>
        <p:spPr/>
        <p:txBody>
          <a:bodyPr/>
          <a:lstStyle/>
          <a:p>
            <a:r>
              <a:rPr lang="en-US" dirty="0"/>
              <a:t>Stack Virtual VM</a:t>
            </a:r>
            <a:endParaRPr lang="pt-PT" dirty="0"/>
          </a:p>
        </p:txBody>
      </p:sp>
      <p:sp>
        <p:nvSpPr>
          <p:cNvPr id="3" name="Marcador de Posição de Conteúdo 2">
            <a:extLst>
              <a:ext uri="{FF2B5EF4-FFF2-40B4-BE49-F238E27FC236}">
                <a16:creationId xmlns:a16="http://schemas.microsoft.com/office/drawing/2014/main" id="{2C3FD942-D17E-41AF-AC24-6C6AD2E28CBE}"/>
              </a:ext>
            </a:extLst>
          </p:cNvPr>
          <p:cNvSpPr>
            <a:spLocks noGrp="1"/>
          </p:cNvSpPr>
          <p:nvPr>
            <p:ph idx="1"/>
          </p:nvPr>
        </p:nvSpPr>
        <p:spPr/>
        <p:txBody>
          <a:bodyPr>
            <a:normAutofit fontScale="92500" lnSpcReduction="20000"/>
          </a:bodyPr>
          <a:lstStyle/>
          <a:p>
            <a:r>
              <a:rPr lang="pt-PT" b="1" dirty="0" err="1"/>
              <a:t>Code</a:t>
            </a:r>
            <a:r>
              <a:rPr lang="pt-PT" b="1" dirty="0"/>
              <a:t> </a:t>
            </a:r>
            <a:r>
              <a:rPr lang="pt-PT" b="1" dirty="0" err="1"/>
              <a:t>Block</a:t>
            </a:r>
            <a:r>
              <a:rPr lang="pt-PT" b="1" dirty="0"/>
              <a:t> - </a:t>
            </a:r>
            <a:r>
              <a:rPr lang="pt-PT" dirty="0"/>
              <a:t>Esta pilha contém o conjunto das instruções do programa. Esta é preenchida no inicio da execução do programa, mantendo-se igual do princípio ao fim da execução do mesmo;</a:t>
            </a:r>
          </a:p>
          <a:p>
            <a:r>
              <a:rPr lang="pt-PT" b="1" dirty="0" err="1"/>
              <a:t>Operand</a:t>
            </a:r>
            <a:r>
              <a:rPr lang="pt-PT" b="1" dirty="0"/>
              <a:t> </a:t>
            </a:r>
            <a:r>
              <a:rPr lang="pt-PT" b="1" dirty="0" err="1"/>
              <a:t>Stack</a:t>
            </a:r>
            <a:r>
              <a:rPr lang="pt-PT" b="1" dirty="0"/>
              <a:t> - </a:t>
            </a:r>
            <a:r>
              <a:rPr lang="pt-PT" dirty="0"/>
              <a:t>Esta pilha contém valores guardados no registo da maquina. Estes são todos indexados, podendo ser do tipo inteiro, real e endereço;</a:t>
            </a:r>
          </a:p>
          <a:p>
            <a:r>
              <a:rPr lang="pt-PT" b="1" dirty="0" err="1"/>
              <a:t>Heap</a:t>
            </a:r>
            <a:r>
              <a:rPr lang="pt-PT" b="1" dirty="0"/>
              <a:t> </a:t>
            </a:r>
            <a:r>
              <a:rPr lang="pt-PT" b="1" dirty="0" err="1"/>
              <a:t>Stack</a:t>
            </a:r>
            <a:r>
              <a:rPr lang="pt-PT" b="1" dirty="0"/>
              <a:t> - </a:t>
            </a:r>
            <a:r>
              <a:rPr lang="pt-PT" dirty="0"/>
              <a:t>Esta pilha contém cadeias de caracteres (</a:t>
            </a:r>
            <a:r>
              <a:rPr lang="pt-PT" dirty="0" err="1"/>
              <a:t>strings</a:t>
            </a:r>
            <a:r>
              <a:rPr lang="pt-PT" dirty="0"/>
              <a:t>), cada uma destas referenciado por endereços, cada bloco, contendo um certo numero de caracteres;</a:t>
            </a:r>
          </a:p>
          <a:p>
            <a:r>
              <a:rPr lang="pt-PT" b="1" dirty="0" err="1"/>
              <a:t>Call</a:t>
            </a:r>
            <a:r>
              <a:rPr lang="pt-PT" b="1" dirty="0"/>
              <a:t> </a:t>
            </a:r>
            <a:r>
              <a:rPr lang="pt-PT" b="1" dirty="0" err="1"/>
              <a:t>Stack</a:t>
            </a:r>
            <a:r>
              <a:rPr lang="pt-PT" b="1" dirty="0"/>
              <a:t> - </a:t>
            </a:r>
            <a:r>
              <a:rPr lang="pt-PT" dirty="0"/>
              <a:t>Esta pilha contém blocos estruturados, cada um destes referenciado por endereços, cada bloco estruturado contém um certo numero de valores (estes são do mesmo tipo dos que se podem encontrar na </a:t>
            </a:r>
            <a:r>
              <a:rPr lang="pt-PT" dirty="0" err="1"/>
              <a:t>Operand</a:t>
            </a:r>
            <a:r>
              <a:rPr lang="pt-PT" dirty="0"/>
              <a:t> </a:t>
            </a:r>
            <a:r>
              <a:rPr lang="pt-PT" dirty="0" err="1"/>
              <a:t>Stack</a:t>
            </a:r>
            <a:r>
              <a:rPr lang="pt-PT" dirty="0"/>
              <a:t>);</a:t>
            </a:r>
          </a:p>
        </p:txBody>
      </p:sp>
    </p:spTree>
    <p:extLst>
      <p:ext uri="{BB962C8B-B14F-4D97-AF65-F5344CB8AC3E}">
        <p14:creationId xmlns:p14="http://schemas.microsoft.com/office/powerpoint/2010/main" val="26336551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4850214-696C-4A03-B693-9E5AE2BDE660}"/>
              </a:ext>
            </a:extLst>
          </p:cNvPr>
          <p:cNvSpPr>
            <a:spLocks noGrp="1"/>
          </p:cNvSpPr>
          <p:nvPr>
            <p:ph type="title"/>
          </p:nvPr>
        </p:nvSpPr>
        <p:spPr/>
        <p:txBody>
          <a:bodyPr/>
          <a:lstStyle/>
          <a:p>
            <a:r>
              <a:rPr lang="en-US" dirty="0"/>
              <a:t>Stack Virtual VM</a:t>
            </a:r>
            <a:endParaRPr lang="pt-PT" dirty="0"/>
          </a:p>
        </p:txBody>
      </p:sp>
      <p:sp>
        <p:nvSpPr>
          <p:cNvPr id="3" name="Marcador de Posição de Conteúdo 2">
            <a:extLst>
              <a:ext uri="{FF2B5EF4-FFF2-40B4-BE49-F238E27FC236}">
                <a16:creationId xmlns:a16="http://schemas.microsoft.com/office/drawing/2014/main" id="{BEC4025E-447C-40E9-9135-CBC22578693D}"/>
              </a:ext>
            </a:extLst>
          </p:cNvPr>
          <p:cNvSpPr>
            <a:spLocks noGrp="1"/>
          </p:cNvSpPr>
          <p:nvPr>
            <p:ph idx="1"/>
          </p:nvPr>
        </p:nvSpPr>
        <p:spPr/>
        <p:txBody>
          <a:bodyPr/>
          <a:lstStyle/>
          <a:p>
            <a:r>
              <a:rPr lang="pt-PT" b="1" dirty="0" err="1"/>
              <a:t>Stack</a:t>
            </a:r>
            <a:r>
              <a:rPr lang="pt-PT" b="1" dirty="0"/>
              <a:t> </a:t>
            </a:r>
            <a:r>
              <a:rPr lang="pt-PT" b="1" dirty="0" err="1"/>
              <a:t>Pointer</a:t>
            </a:r>
            <a:r>
              <a:rPr lang="pt-PT" b="1" dirty="0"/>
              <a:t> - </a:t>
            </a:r>
            <a:r>
              <a:rPr lang="pt-PT" dirty="0"/>
              <a:t>o registo aponta para o topo corrente da pilha/ para a primeira célula livre da pilha;</a:t>
            </a:r>
          </a:p>
          <a:p>
            <a:r>
              <a:rPr lang="pt-PT" b="1" dirty="0" err="1"/>
              <a:t>Frame</a:t>
            </a:r>
            <a:r>
              <a:rPr lang="pt-PT" b="1" dirty="0"/>
              <a:t> </a:t>
            </a:r>
            <a:r>
              <a:rPr lang="pt-PT" b="1" dirty="0" err="1"/>
              <a:t>Pointer</a:t>
            </a:r>
            <a:r>
              <a:rPr lang="pt-PT" b="1" dirty="0"/>
              <a:t> - </a:t>
            </a:r>
            <a:r>
              <a:rPr lang="pt-PT" dirty="0"/>
              <a:t>o registo aponta para o endereço de base das variáveis locais;</a:t>
            </a:r>
          </a:p>
          <a:p>
            <a:r>
              <a:rPr lang="pt-PT" b="1" dirty="0"/>
              <a:t>Global </a:t>
            </a:r>
            <a:r>
              <a:rPr lang="pt-PT" b="1" dirty="0" err="1"/>
              <a:t>Pointer</a:t>
            </a:r>
            <a:r>
              <a:rPr lang="pt-PT" b="1" dirty="0"/>
              <a:t> - </a:t>
            </a:r>
            <a:r>
              <a:rPr lang="pt-PT" dirty="0"/>
              <a:t>o registo contém o endereço de base das variáveis globais;</a:t>
            </a:r>
          </a:p>
          <a:p>
            <a:r>
              <a:rPr lang="pt-PT" b="1" dirty="0" err="1"/>
              <a:t>Program</a:t>
            </a:r>
            <a:r>
              <a:rPr lang="pt-PT" b="1" dirty="0"/>
              <a:t> </a:t>
            </a:r>
            <a:r>
              <a:rPr lang="pt-PT" b="1" dirty="0" err="1"/>
              <a:t>Counter</a:t>
            </a:r>
            <a:r>
              <a:rPr lang="pt-PT" b="1" dirty="0"/>
              <a:t> - </a:t>
            </a:r>
            <a:r>
              <a:rPr lang="pt-PT" dirty="0"/>
              <a:t>o registo aponta para a instrução corrente (da zona de código) por executar;</a:t>
            </a:r>
          </a:p>
        </p:txBody>
      </p:sp>
    </p:spTree>
    <p:extLst>
      <p:ext uri="{BB962C8B-B14F-4D97-AF65-F5344CB8AC3E}">
        <p14:creationId xmlns:p14="http://schemas.microsoft.com/office/powerpoint/2010/main" val="30600181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683FD73-B0E2-4D59-B878-58BDBCD8B04B}"/>
              </a:ext>
            </a:extLst>
          </p:cNvPr>
          <p:cNvSpPr>
            <a:spLocks noGrp="1"/>
          </p:cNvSpPr>
          <p:nvPr>
            <p:ph type="title"/>
          </p:nvPr>
        </p:nvSpPr>
        <p:spPr/>
        <p:txBody>
          <a:bodyPr/>
          <a:lstStyle/>
          <a:p>
            <a:r>
              <a:rPr lang="pt-PT" dirty="0"/>
              <a:t>Especificação dos </a:t>
            </a:r>
            <a:r>
              <a:rPr lang="pt-PT" dirty="0" err="1"/>
              <a:t>Objectivos</a:t>
            </a:r>
            <a:endParaRPr lang="pt-PT" dirty="0"/>
          </a:p>
        </p:txBody>
      </p:sp>
      <p:sp>
        <p:nvSpPr>
          <p:cNvPr id="3" name="Marcador de Posição de Conteúdo 2">
            <a:extLst>
              <a:ext uri="{FF2B5EF4-FFF2-40B4-BE49-F238E27FC236}">
                <a16:creationId xmlns:a16="http://schemas.microsoft.com/office/drawing/2014/main" id="{ECE8BEBC-9FF8-48A9-B9C3-2DA4A76F20CA}"/>
              </a:ext>
            </a:extLst>
          </p:cNvPr>
          <p:cNvSpPr>
            <a:spLocks noGrp="1"/>
          </p:cNvSpPr>
          <p:nvPr>
            <p:ph idx="1"/>
          </p:nvPr>
        </p:nvSpPr>
        <p:spPr/>
        <p:txBody>
          <a:bodyPr/>
          <a:lstStyle/>
          <a:p>
            <a:r>
              <a:rPr lang="en-US" dirty="0"/>
              <a:t>Ser </a:t>
            </a:r>
            <a:r>
              <a:rPr lang="pt-PT" dirty="0"/>
              <a:t>facilmente/rapidamente</a:t>
            </a:r>
            <a:r>
              <a:rPr lang="en-US" dirty="0"/>
              <a:t> </a:t>
            </a:r>
            <a:r>
              <a:rPr lang="pt-PT" dirty="0"/>
              <a:t>instalável</a:t>
            </a:r>
            <a:r>
              <a:rPr lang="en-US" dirty="0"/>
              <a:t> e </a:t>
            </a:r>
            <a:r>
              <a:rPr lang="pt-PT" dirty="0"/>
              <a:t>compatível</a:t>
            </a:r>
            <a:r>
              <a:rPr lang="en-US" dirty="0"/>
              <a:t> com o </a:t>
            </a:r>
            <a:r>
              <a:rPr lang="pt-PT" dirty="0"/>
              <a:t>maior</a:t>
            </a:r>
            <a:r>
              <a:rPr lang="en-US" dirty="0"/>
              <a:t> </a:t>
            </a:r>
            <a:r>
              <a:rPr lang="pt-PT" dirty="0"/>
              <a:t>numero</a:t>
            </a:r>
            <a:r>
              <a:rPr lang="en-US" dirty="0"/>
              <a:t> de </a:t>
            </a:r>
            <a:r>
              <a:rPr lang="pt-PT" dirty="0"/>
              <a:t>sistemas</a:t>
            </a:r>
            <a:r>
              <a:rPr lang="en-US" dirty="0"/>
              <a:t> </a:t>
            </a:r>
            <a:r>
              <a:rPr lang="pt-PT" dirty="0"/>
              <a:t>possível</a:t>
            </a:r>
            <a:r>
              <a:rPr lang="en-US" dirty="0"/>
              <a:t>;</a:t>
            </a:r>
          </a:p>
          <a:p>
            <a:r>
              <a:rPr lang="en-US" dirty="0" err="1"/>
              <a:t>Escrito</a:t>
            </a:r>
            <a:r>
              <a:rPr lang="en-US" dirty="0"/>
              <a:t> </a:t>
            </a:r>
            <a:r>
              <a:rPr lang="en-US" dirty="0" err="1"/>
              <a:t>em</a:t>
            </a:r>
            <a:r>
              <a:rPr lang="en-US" dirty="0"/>
              <a:t> C </a:t>
            </a:r>
            <a:r>
              <a:rPr lang="en-US" dirty="0" err="1"/>
              <a:t>ou</a:t>
            </a:r>
            <a:r>
              <a:rPr lang="en-US" dirty="0"/>
              <a:t> </a:t>
            </a:r>
            <a:r>
              <a:rPr lang="en-US" dirty="0" err="1"/>
              <a:t>em</a:t>
            </a:r>
            <a:r>
              <a:rPr lang="en-US" dirty="0"/>
              <a:t> Java;</a:t>
            </a:r>
          </a:p>
          <a:p>
            <a:r>
              <a:rPr lang="pt-PT" dirty="0"/>
              <a:t>Execução</a:t>
            </a:r>
            <a:r>
              <a:rPr lang="en-US" dirty="0"/>
              <a:t> </a:t>
            </a:r>
            <a:r>
              <a:rPr lang="pt-PT" dirty="0"/>
              <a:t>eficiente</a:t>
            </a:r>
            <a:r>
              <a:rPr lang="en-US" dirty="0"/>
              <a:t> para </a:t>
            </a:r>
            <a:r>
              <a:rPr lang="en-US" dirty="0" err="1"/>
              <a:t>programas</a:t>
            </a:r>
            <a:r>
              <a:rPr lang="en-US" dirty="0"/>
              <a:t> </a:t>
            </a:r>
            <a:r>
              <a:rPr lang="en-US" dirty="0" err="1"/>
              <a:t>grandes</a:t>
            </a:r>
            <a:r>
              <a:rPr lang="en-US" dirty="0"/>
              <a:t>;</a:t>
            </a:r>
          </a:p>
          <a:p>
            <a:r>
              <a:rPr lang="en-US" dirty="0"/>
              <a:t>Ter </a:t>
            </a:r>
            <a:r>
              <a:rPr lang="en-US" dirty="0" err="1"/>
              <a:t>pelo</a:t>
            </a:r>
            <a:r>
              <a:rPr lang="en-US" dirty="0"/>
              <a:t> </a:t>
            </a:r>
            <a:r>
              <a:rPr lang="en-US" dirty="0" err="1"/>
              <a:t>menos</a:t>
            </a:r>
            <a:r>
              <a:rPr lang="en-US" dirty="0"/>
              <a:t> 2 </a:t>
            </a:r>
            <a:r>
              <a:rPr lang="pt-PT" dirty="0"/>
              <a:t>modos</a:t>
            </a:r>
            <a:r>
              <a:rPr lang="en-US" dirty="0"/>
              <a:t> de </a:t>
            </a:r>
            <a:r>
              <a:rPr lang="pt-PT" dirty="0"/>
              <a:t>utilização</a:t>
            </a:r>
            <a:r>
              <a:rPr lang="en-US" dirty="0"/>
              <a:t> (</a:t>
            </a:r>
            <a:r>
              <a:rPr lang="pt-PT" dirty="0"/>
              <a:t>silencioso</a:t>
            </a:r>
            <a:r>
              <a:rPr lang="en-US" dirty="0"/>
              <a:t> / </a:t>
            </a:r>
            <a:r>
              <a:rPr lang="pt-PT" dirty="0"/>
              <a:t>gráfico</a:t>
            </a:r>
            <a:r>
              <a:rPr lang="en-US" dirty="0"/>
              <a:t>);</a:t>
            </a:r>
          </a:p>
          <a:p>
            <a:r>
              <a:rPr lang="en-US" dirty="0" err="1"/>
              <a:t>Leitura</a:t>
            </a:r>
            <a:r>
              <a:rPr lang="en-US" dirty="0"/>
              <a:t> de Input por </a:t>
            </a:r>
            <a:r>
              <a:rPr lang="en-US" dirty="0" err="1"/>
              <a:t>ficheiro</a:t>
            </a:r>
            <a:r>
              <a:rPr lang="en-US" dirty="0"/>
              <a:t>;</a:t>
            </a:r>
          </a:p>
          <a:p>
            <a:endParaRPr lang="en-US" dirty="0"/>
          </a:p>
          <a:p>
            <a:r>
              <a:rPr lang="en-US" dirty="0" err="1"/>
              <a:t>Melhorias</a:t>
            </a:r>
            <a:r>
              <a:rPr lang="en-US" dirty="0"/>
              <a:t> </a:t>
            </a:r>
            <a:r>
              <a:rPr lang="en-US" dirty="0" err="1"/>
              <a:t>na</a:t>
            </a:r>
            <a:r>
              <a:rPr lang="en-US" dirty="0"/>
              <a:t> interface </a:t>
            </a:r>
            <a:r>
              <a:rPr lang="pt-PT" dirty="0"/>
              <a:t>que</a:t>
            </a:r>
            <a:r>
              <a:rPr lang="en-US" dirty="0"/>
              <a:t> </a:t>
            </a:r>
            <a:r>
              <a:rPr lang="en-US" dirty="0" err="1"/>
              <a:t>acharmos</a:t>
            </a:r>
            <a:r>
              <a:rPr lang="en-US" dirty="0"/>
              <a:t> </a:t>
            </a:r>
            <a:r>
              <a:rPr lang="pt-PT" dirty="0"/>
              <a:t>que façam sentido</a:t>
            </a:r>
            <a:r>
              <a:rPr lang="en-US" dirty="0"/>
              <a:t>;</a:t>
            </a:r>
            <a:endParaRPr lang="pt-PT" dirty="0"/>
          </a:p>
        </p:txBody>
      </p:sp>
    </p:spTree>
    <p:extLst>
      <p:ext uri="{BB962C8B-B14F-4D97-AF65-F5344CB8AC3E}">
        <p14:creationId xmlns:p14="http://schemas.microsoft.com/office/powerpoint/2010/main" val="30312407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A523029-4E79-46C5-B60F-C2066C553C7D}"/>
              </a:ext>
            </a:extLst>
          </p:cNvPr>
          <p:cNvSpPr>
            <a:spLocks noGrp="1"/>
          </p:cNvSpPr>
          <p:nvPr>
            <p:ph type="title"/>
          </p:nvPr>
        </p:nvSpPr>
        <p:spPr/>
        <p:txBody>
          <a:bodyPr/>
          <a:lstStyle/>
          <a:p>
            <a:r>
              <a:rPr lang="pt-PT" dirty="0"/>
              <a:t>Desenvolvimento</a:t>
            </a:r>
          </a:p>
        </p:txBody>
      </p:sp>
      <p:sp>
        <p:nvSpPr>
          <p:cNvPr id="3" name="Marcador de Posição de Conteúdo 2">
            <a:extLst>
              <a:ext uri="{FF2B5EF4-FFF2-40B4-BE49-F238E27FC236}">
                <a16:creationId xmlns:a16="http://schemas.microsoft.com/office/drawing/2014/main" id="{0A676F03-38A7-4F09-AA73-38EF2FB69B94}"/>
              </a:ext>
            </a:extLst>
          </p:cNvPr>
          <p:cNvSpPr>
            <a:spLocks noGrp="1"/>
          </p:cNvSpPr>
          <p:nvPr>
            <p:ph idx="1"/>
          </p:nvPr>
        </p:nvSpPr>
        <p:spPr/>
        <p:txBody>
          <a:bodyPr/>
          <a:lstStyle/>
          <a:p>
            <a:r>
              <a:rPr lang="pt-PT" sz="3600" dirty="0"/>
              <a:t>O simulador foi dividido em 3 partes:</a:t>
            </a:r>
          </a:p>
          <a:p>
            <a:endParaRPr lang="pt-PT" dirty="0"/>
          </a:p>
          <a:p>
            <a:pPr lvl="1"/>
            <a:r>
              <a:rPr lang="pt-PT" sz="2800" dirty="0" err="1"/>
              <a:t>Parser</a:t>
            </a:r>
            <a:endParaRPr lang="pt-PT" sz="2800" dirty="0"/>
          </a:p>
          <a:p>
            <a:pPr lvl="1"/>
            <a:endParaRPr lang="pt-PT" sz="2800" dirty="0"/>
          </a:p>
          <a:p>
            <a:pPr lvl="1"/>
            <a:r>
              <a:rPr lang="pt-PT" sz="2800" dirty="0"/>
              <a:t>Simulador</a:t>
            </a:r>
          </a:p>
          <a:p>
            <a:pPr lvl="1"/>
            <a:endParaRPr lang="pt-PT" sz="2800" dirty="0"/>
          </a:p>
          <a:p>
            <a:pPr lvl="1"/>
            <a:r>
              <a:rPr lang="pt-PT" sz="2800" dirty="0"/>
              <a:t>Interface Gráfica</a:t>
            </a:r>
          </a:p>
          <a:p>
            <a:pPr lvl="1"/>
            <a:endParaRPr lang="pt-PT" dirty="0"/>
          </a:p>
        </p:txBody>
      </p:sp>
    </p:spTree>
    <p:extLst>
      <p:ext uri="{BB962C8B-B14F-4D97-AF65-F5344CB8AC3E}">
        <p14:creationId xmlns:p14="http://schemas.microsoft.com/office/powerpoint/2010/main" val="12240107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AEC817E-A92E-493E-809D-B70519D822E2}"/>
              </a:ext>
            </a:extLst>
          </p:cNvPr>
          <p:cNvSpPr>
            <a:spLocks noGrp="1"/>
          </p:cNvSpPr>
          <p:nvPr>
            <p:ph type="title"/>
          </p:nvPr>
        </p:nvSpPr>
        <p:spPr/>
        <p:txBody>
          <a:bodyPr/>
          <a:lstStyle/>
          <a:p>
            <a:r>
              <a:rPr lang="en-US" dirty="0"/>
              <a:t>Parser</a:t>
            </a:r>
            <a:endParaRPr lang="pt-PT" dirty="0"/>
          </a:p>
        </p:txBody>
      </p:sp>
      <p:sp>
        <p:nvSpPr>
          <p:cNvPr id="3" name="Marcador de Posição de Conteúdo 2">
            <a:extLst>
              <a:ext uri="{FF2B5EF4-FFF2-40B4-BE49-F238E27FC236}">
                <a16:creationId xmlns:a16="http://schemas.microsoft.com/office/drawing/2014/main" id="{6141B519-AC9A-449D-843F-0535A06953D3}"/>
              </a:ext>
            </a:extLst>
          </p:cNvPr>
          <p:cNvSpPr>
            <a:spLocks noGrp="1"/>
          </p:cNvSpPr>
          <p:nvPr>
            <p:ph idx="1"/>
          </p:nvPr>
        </p:nvSpPr>
        <p:spPr>
          <a:xfrm>
            <a:off x="845127" y="1828801"/>
            <a:ext cx="10515600" cy="1600200"/>
          </a:xfrm>
        </p:spPr>
        <p:txBody>
          <a:bodyPr/>
          <a:lstStyle/>
          <a:p>
            <a:r>
              <a:rPr lang="pt-PT" dirty="0"/>
              <a:t>O </a:t>
            </a:r>
            <a:r>
              <a:rPr lang="pt-PT" dirty="0" err="1"/>
              <a:t>parser</a:t>
            </a:r>
            <a:r>
              <a:rPr lang="pt-PT" dirty="0"/>
              <a:t> implementado com as ferramentas FLEX e YACC;</a:t>
            </a:r>
          </a:p>
          <a:p>
            <a:r>
              <a:rPr lang="pt-PT" dirty="0"/>
              <a:t>Responsável por processar o input para que este fique num estado que possa ser digerido e posteriormente ser guardado no </a:t>
            </a:r>
            <a:r>
              <a:rPr lang="pt-PT" dirty="0" err="1"/>
              <a:t>Code</a:t>
            </a:r>
            <a:r>
              <a:rPr lang="pt-PT" dirty="0"/>
              <a:t> </a:t>
            </a:r>
            <a:r>
              <a:rPr lang="pt-PT" dirty="0" err="1"/>
              <a:t>Block</a:t>
            </a:r>
            <a:r>
              <a:rPr lang="pt-PT" dirty="0"/>
              <a:t>;</a:t>
            </a:r>
          </a:p>
        </p:txBody>
      </p:sp>
      <p:sp>
        <p:nvSpPr>
          <p:cNvPr id="4" name="Marcador de Posição de Conteúdo 2">
            <a:extLst>
              <a:ext uri="{FF2B5EF4-FFF2-40B4-BE49-F238E27FC236}">
                <a16:creationId xmlns:a16="http://schemas.microsoft.com/office/drawing/2014/main" id="{3EB32A35-040A-499E-AAEE-EE689FF8C8E3}"/>
              </a:ext>
            </a:extLst>
          </p:cNvPr>
          <p:cNvSpPr txBox="1">
            <a:spLocks/>
          </p:cNvSpPr>
          <p:nvPr/>
        </p:nvSpPr>
        <p:spPr>
          <a:xfrm>
            <a:off x="845126" y="3566480"/>
            <a:ext cx="5250874" cy="21423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Wingdings 2" pitchFamily="18"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2" pitchFamily="18"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2" pitchFamily="18"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9pPr>
          </a:lstStyle>
          <a:p>
            <a:endParaRPr lang="pt-PT" dirty="0"/>
          </a:p>
        </p:txBody>
      </p:sp>
      <p:sp>
        <p:nvSpPr>
          <p:cNvPr id="5" name="Marcador de Posição de Conteúdo 2">
            <a:extLst>
              <a:ext uri="{FF2B5EF4-FFF2-40B4-BE49-F238E27FC236}">
                <a16:creationId xmlns:a16="http://schemas.microsoft.com/office/drawing/2014/main" id="{75D8B159-3654-4A1C-814E-2D8160632C42}"/>
              </a:ext>
            </a:extLst>
          </p:cNvPr>
          <p:cNvSpPr txBox="1">
            <a:spLocks/>
          </p:cNvSpPr>
          <p:nvPr/>
        </p:nvSpPr>
        <p:spPr>
          <a:xfrm>
            <a:off x="997526" y="3718880"/>
            <a:ext cx="5098474" cy="21423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Wingdings 2" pitchFamily="18"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2" pitchFamily="18"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2" pitchFamily="18"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9pPr>
          </a:lstStyle>
          <a:p>
            <a:pPr marL="0" indent="0">
              <a:buNone/>
            </a:pPr>
            <a:r>
              <a:rPr lang="en-US" sz="2400" dirty="0"/>
              <a:t>START</a:t>
            </a:r>
          </a:p>
          <a:p>
            <a:pPr marL="457200" lvl="1" indent="0">
              <a:buNone/>
            </a:pPr>
            <a:r>
              <a:rPr lang="en-US" dirty="0"/>
              <a:t>PUSHI 10</a:t>
            </a:r>
          </a:p>
          <a:p>
            <a:pPr marL="457200" lvl="1" indent="0">
              <a:buNone/>
            </a:pPr>
            <a:r>
              <a:rPr lang="en-US" dirty="0" err="1"/>
              <a:t>pushi</a:t>
            </a:r>
            <a:r>
              <a:rPr lang="en-US" dirty="0"/>
              <a:t> 7</a:t>
            </a:r>
          </a:p>
          <a:p>
            <a:pPr marL="457200" lvl="1" indent="0">
              <a:buNone/>
            </a:pPr>
            <a:r>
              <a:rPr lang="en-US" dirty="0"/>
              <a:t>ADD // 10+7</a:t>
            </a:r>
          </a:p>
          <a:p>
            <a:pPr marL="0" indent="0">
              <a:buNone/>
            </a:pPr>
            <a:r>
              <a:rPr lang="en-US" sz="2400" dirty="0"/>
              <a:t>WRITEI   // expected:  17</a:t>
            </a:r>
            <a:endParaRPr lang="pt-PT" sz="2400" dirty="0"/>
          </a:p>
        </p:txBody>
      </p:sp>
      <p:sp>
        <p:nvSpPr>
          <p:cNvPr id="8" name="Marcador de Posição de Conteúdo 2">
            <a:extLst>
              <a:ext uri="{FF2B5EF4-FFF2-40B4-BE49-F238E27FC236}">
                <a16:creationId xmlns:a16="http://schemas.microsoft.com/office/drawing/2014/main" id="{3022257C-50AF-40FC-B624-AB05F0589057}"/>
              </a:ext>
            </a:extLst>
          </p:cNvPr>
          <p:cNvSpPr txBox="1">
            <a:spLocks/>
          </p:cNvSpPr>
          <p:nvPr/>
        </p:nvSpPr>
        <p:spPr>
          <a:xfrm>
            <a:off x="7837713" y="3571776"/>
            <a:ext cx="3523013" cy="214230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Wingdings 2" pitchFamily="18"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2" pitchFamily="18"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2" pitchFamily="18"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9pPr>
          </a:lstStyle>
          <a:p>
            <a:pPr marL="0" indent="0">
              <a:buNone/>
            </a:pPr>
            <a:r>
              <a:rPr lang="en-US" sz="2400" dirty="0"/>
              <a:t>START</a:t>
            </a:r>
          </a:p>
          <a:p>
            <a:pPr marL="0" indent="0">
              <a:buNone/>
            </a:pPr>
            <a:r>
              <a:rPr lang="en-US" sz="2400" dirty="0"/>
              <a:t>PUSHI 10</a:t>
            </a:r>
          </a:p>
          <a:p>
            <a:pPr marL="0" indent="0">
              <a:buNone/>
            </a:pPr>
            <a:r>
              <a:rPr lang="en-US" sz="2400" dirty="0"/>
              <a:t>PUSHI 7</a:t>
            </a:r>
          </a:p>
          <a:p>
            <a:pPr marL="0" indent="0">
              <a:buNone/>
            </a:pPr>
            <a:r>
              <a:rPr lang="en-US" sz="2400" dirty="0"/>
              <a:t>ADD</a:t>
            </a:r>
          </a:p>
          <a:p>
            <a:pPr marL="0" indent="0">
              <a:buNone/>
            </a:pPr>
            <a:r>
              <a:rPr lang="en-US" sz="2400" dirty="0"/>
              <a:t>WRITEI </a:t>
            </a:r>
            <a:endParaRPr lang="pt-PT" sz="2400" dirty="0"/>
          </a:p>
        </p:txBody>
      </p:sp>
      <p:cxnSp>
        <p:nvCxnSpPr>
          <p:cNvPr id="10" name="Conexão reta unidirecional 9">
            <a:extLst>
              <a:ext uri="{FF2B5EF4-FFF2-40B4-BE49-F238E27FC236}">
                <a16:creationId xmlns:a16="http://schemas.microsoft.com/office/drawing/2014/main" id="{74866870-49DE-4F62-B33C-71D64F4D1E9F}"/>
              </a:ext>
            </a:extLst>
          </p:cNvPr>
          <p:cNvCxnSpPr>
            <a:cxnSpLocks/>
          </p:cNvCxnSpPr>
          <p:nvPr/>
        </p:nvCxnSpPr>
        <p:spPr>
          <a:xfrm>
            <a:off x="5106955" y="4422710"/>
            <a:ext cx="1449355" cy="0"/>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3033639920"/>
      </p:ext>
    </p:extLst>
  </p:cSld>
  <p:clrMapOvr>
    <a:masterClrMapping/>
  </p:clrMapOvr>
</p:sld>
</file>

<file path=ppt/theme/theme1.xml><?xml version="1.0" encoding="utf-8"?>
<a:theme xmlns:a="http://schemas.openxmlformats.org/drawingml/2006/main" name="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TM02900743[[fn=Orgânico]]</Template>
  <TotalTime>668</TotalTime>
  <Words>918</Words>
  <Application>Microsoft Office PowerPoint</Application>
  <PresentationFormat>Ecrã Panorâmico</PresentationFormat>
  <Paragraphs>126</Paragraphs>
  <Slides>18</Slides>
  <Notes>0</Notes>
  <HiddenSlides>0</HiddenSlides>
  <MMClips>0</MMClips>
  <ScaleCrop>false</ScaleCrop>
  <HeadingPairs>
    <vt:vector size="6" baseType="variant">
      <vt:variant>
        <vt:lpstr>Tipos de letra usados</vt:lpstr>
      </vt:variant>
      <vt:variant>
        <vt:i4>4</vt:i4>
      </vt:variant>
      <vt:variant>
        <vt:lpstr>Tema</vt:lpstr>
      </vt:variant>
      <vt:variant>
        <vt:i4>1</vt:i4>
      </vt:variant>
      <vt:variant>
        <vt:lpstr>Títulos dos diapositivos</vt:lpstr>
      </vt:variant>
      <vt:variant>
        <vt:i4>18</vt:i4>
      </vt:variant>
    </vt:vector>
  </HeadingPairs>
  <TitlesOfParts>
    <vt:vector size="23" baseType="lpstr">
      <vt:lpstr>Arial</vt:lpstr>
      <vt:lpstr>Calibri</vt:lpstr>
      <vt:lpstr>Calibri Light</vt:lpstr>
      <vt:lpstr>Wingdings 2</vt:lpstr>
      <vt:lpstr>HDOfficeLightV0</vt:lpstr>
      <vt:lpstr>VMS, um Simular Visual para a Máquina de Stack Virtual VM</vt:lpstr>
      <vt:lpstr>Introdução</vt:lpstr>
      <vt:lpstr>Introdução</vt:lpstr>
      <vt:lpstr>Stack Virtual VM</vt:lpstr>
      <vt:lpstr>Stack Virtual VM</vt:lpstr>
      <vt:lpstr>Stack Virtual VM</vt:lpstr>
      <vt:lpstr>Especificação dos Objectivos</vt:lpstr>
      <vt:lpstr>Desenvolvimento</vt:lpstr>
      <vt:lpstr>Parser</vt:lpstr>
      <vt:lpstr>Simulador</vt:lpstr>
      <vt:lpstr>Interface Gráfica</vt:lpstr>
      <vt:lpstr>Interface Gráfica</vt:lpstr>
      <vt:lpstr>Modos de Utilização</vt:lpstr>
      <vt:lpstr>Exemplos Testes (Teste 3x9=?)</vt:lpstr>
      <vt:lpstr>Exemplos Testes (Maior de 2 Números)</vt:lpstr>
      <vt:lpstr>Script Submissões</vt:lpstr>
      <vt:lpstr>Demonstrações Live</vt:lpstr>
      <vt:lpstr>Conclusão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VMS, um Simular Visual para a Máquina de Stack Virtual VM</dc:title>
  <dc:creator>Adriano Campinho</dc:creator>
  <cp:lastModifiedBy>Adriano Campinho</cp:lastModifiedBy>
  <cp:revision>20</cp:revision>
  <dcterms:created xsi:type="dcterms:W3CDTF">2018-07-04T01:46:45Z</dcterms:created>
  <dcterms:modified xsi:type="dcterms:W3CDTF">2018-07-05T00:49:20Z</dcterms:modified>
</cp:coreProperties>
</file>