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305" r:id="rId3"/>
    <p:sldId id="278" r:id="rId4"/>
    <p:sldId id="315" r:id="rId5"/>
    <p:sldId id="314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300" r:id="rId17"/>
    <p:sldId id="301" r:id="rId18"/>
    <p:sldId id="289" r:id="rId19"/>
    <p:sldId id="293" r:id="rId20"/>
    <p:sldId id="294" r:id="rId21"/>
    <p:sldId id="316" r:id="rId22"/>
    <p:sldId id="318" r:id="rId23"/>
    <p:sldId id="319" r:id="rId24"/>
    <p:sldId id="317" r:id="rId25"/>
    <p:sldId id="257" r:id="rId26"/>
    <p:sldId id="320" r:id="rId27"/>
    <p:sldId id="322" r:id="rId28"/>
    <p:sldId id="324" r:id="rId29"/>
    <p:sldId id="325" r:id="rId30"/>
    <p:sldId id="323" r:id="rId31"/>
    <p:sldId id="302" r:id="rId32"/>
    <p:sldId id="313" r:id="rId33"/>
    <p:sldId id="309" r:id="rId34"/>
    <p:sldId id="310" r:id="rId35"/>
    <p:sldId id="311" r:id="rId36"/>
    <p:sldId id="312" r:id="rId37"/>
    <p:sldId id="306" r:id="rId38"/>
    <p:sldId id="307" r:id="rId39"/>
    <p:sldId id="308" r:id="rId40"/>
    <p:sldId id="304" r:id="rId41"/>
    <p:sldId id="303" r:id="rId4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74747"/>
    <a:srgbClr val="EBEBEB"/>
    <a:srgbClr val="000000"/>
    <a:srgbClr val="9E9E9E"/>
    <a:srgbClr val="38C9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C14AD5-DA05-4B4D-A934-B8B0CCDF83BD}" v="31" dt="2023-04-06T12:43:36.976"/>
    <p1510:client id="{3C9A6D51-FE81-4AEE-BFD3-5D65C0880432}" v="230" dt="2023-04-06T14:16:00.129"/>
    <p1510:client id="{70C03A98-6934-4939-A9A2-0F7E1F13B0A8}" v="16" dt="2023-04-06T11:52:21.980"/>
    <p1510:client id="{D1B5094A-FE46-4FCE-9C24-165890C783B9}" v="777" dt="2023-04-06T13:54:14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98"/>
  </p:normalViewPr>
  <p:slideViewPr>
    <p:cSldViewPr snapToGrid="0">
      <p:cViewPr>
        <p:scale>
          <a:sx n="126" d="100"/>
          <a:sy n="126" d="100"/>
        </p:scale>
        <p:origin x="109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adett Tóth" userId="S::b.toth@upscale-labs.com::62bde095-f83e-41ce-81ef-c40028aa75ad" providerId="AD" clId="Web-{3C9A6D51-FE81-4AEE-BFD3-5D65C0880432}"/>
    <pc:docChg chg="modSld">
      <pc:chgData name="Bernadett Tóth" userId="S::b.toth@upscale-labs.com::62bde095-f83e-41ce-81ef-c40028aa75ad" providerId="AD" clId="Web-{3C9A6D51-FE81-4AEE-BFD3-5D65C0880432}" dt="2023-04-06T14:16:00.129" v="215" actId="20577"/>
      <pc:docMkLst>
        <pc:docMk/>
      </pc:docMkLst>
      <pc:sldChg chg="modSp">
        <pc:chgData name="Bernadett Tóth" userId="S::b.toth@upscale-labs.com::62bde095-f83e-41ce-81ef-c40028aa75ad" providerId="AD" clId="Web-{3C9A6D51-FE81-4AEE-BFD3-5D65C0880432}" dt="2023-04-06T14:16:00.129" v="215" actId="20577"/>
        <pc:sldMkLst>
          <pc:docMk/>
          <pc:sldMk cId="2325941560" sldId="256"/>
        </pc:sldMkLst>
        <pc:spChg chg="mod">
          <ac:chgData name="Bernadett Tóth" userId="S::b.toth@upscale-labs.com::62bde095-f83e-41ce-81ef-c40028aa75ad" providerId="AD" clId="Web-{3C9A6D51-FE81-4AEE-BFD3-5D65C0880432}" dt="2023-04-06T14:15:02.642" v="213" actId="20577"/>
          <ac:spMkLst>
            <pc:docMk/>
            <pc:sldMk cId="2325941560" sldId="256"/>
            <ac:spMk id="3" creationId="{8F6F54A2-F629-8148-BDD2-9A4AAE2900F3}"/>
          </ac:spMkLst>
        </pc:spChg>
        <pc:spChg chg="mod">
          <ac:chgData name="Bernadett Tóth" userId="S::b.toth@upscale-labs.com::62bde095-f83e-41ce-81ef-c40028aa75ad" providerId="AD" clId="Web-{3C9A6D51-FE81-4AEE-BFD3-5D65C0880432}" dt="2023-04-06T14:16:00.129" v="215" actId="20577"/>
          <ac:spMkLst>
            <pc:docMk/>
            <pc:sldMk cId="2325941560" sldId="256"/>
            <ac:spMk id="4" creationId="{279CDB4C-70F3-9741-BC8F-346F1C0DBCBD}"/>
          </ac:spMkLst>
        </pc:spChg>
      </pc:sldChg>
      <pc:sldChg chg="addSp delSp modSp">
        <pc:chgData name="Bernadett Tóth" userId="S::b.toth@upscale-labs.com::62bde095-f83e-41ce-81ef-c40028aa75ad" providerId="AD" clId="Web-{3C9A6D51-FE81-4AEE-BFD3-5D65C0880432}" dt="2023-04-06T14:06:38.610" v="64" actId="20577"/>
        <pc:sldMkLst>
          <pc:docMk/>
          <pc:sldMk cId="3998222696" sldId="302"/>
        </pc:sldMkLst>
        <pc:spChg chg="del">
          <ac:chgData name="Bernadett Tóth" userId="S::b.toth@upscale-labs.com::62bde095-f83e-41ce-81ef-c40028aa75ad" providerId="AD" clId="Web-{3C9A6D51-FE81-4AEE-BFD3-5D65C0880432}" dt="2023-04-06T14:06:27.922" v="56"/>
          <ac:spMkLst>
            <pc:docMk/>
            <pc:sldMk cId="3998222696" sldId="302"/>
            <ac:spMk id="3" creationId="{46847D99-87DD-374C-B9C2-C81091015B38}"/>
          </ac:spMkLst>
        </pc:spChg>
        <pc:spChg chg="add del mod">
          <ac:chgData name="Bernadett Tóth" userId="S::b.toth@upscale-labs.com::62bde095-f83e-41ce-81ef-c40028aa75ad" providerId="AD" clId="Web-{3C9A6D51-FE81-4AEE-BFD3-5D65C0880432}" dt="2023-04-06T14:06:32.985" v="57"/>
          <ac:spMkLst>
            <pc:docMk/>
            <pc:sldMk cId="3998222696" sldId="302"/>
            <ac:spMk id="4" creationId="{9BCFD12B-48FD-3FCE-5759-4635C2BE29D0}"/>
          </ac:spMkLst>
        </pc:spChg>
        <pc:spChg chg="add mod">
          <ac:chgData name="Bernadett Tóth" userId="S::b.toth@upscale-labs.com::62bde095-f83e-41ce-81ef-c40028aa75ad" providerId="AD" clId="Web-{3C9A6D51-FE81-4AEE-BFD3-5D65C0880432}" dt="2023-04-06T14:06:38.610" v="64" actId="20577"/>
          <ac:spMkLst>
            <pc:docMk/>
            <pc:sldMk cId="3998222696" sldId="302"/>
            <ac:spMk id="8" creationId="{003B0FC9-D5F7-1A9F-B835-0461B81DBFF0}"/>
          </ac:spMkLst>
        </pc:spChg>
      </pc:sldChg>
      <pc:sldChg chg="addSp delSp modSp">
        <pc:chgData name="Bernadett Tóth" userId="S::b.toth@upscale-labs.com::62bde095-f83e-41ce-81ef-c40028aa75ad" providerId="AD" clId="Web-{3C9A6D51-FE81-4AEE-BFD3-5D65C0880432}" dt="2023-04-06T14:14:29.469" v="211" actId="1076"/>
        <pc:sldMkLst>
          <pc:docMk/>
          <pc:sldMk cId="1434328639" sldId="303"/>
        </pc:sldMkLst>
        <pc:spChg chg="del">
          <ac:chgData name="Bernadett Tóth" userId="S::b.toth@upscale-labs.com::62bde095-f83e-41ce-81ef-c40028aa75ad" providerId="AD" clId="Web-{3C9A6D51-FE81-4AEE-BFD3-5D65C0880432}" dt="2023-04-06T14:13:35.624" v="190"/>
          <ac:spMkLst>
            <pc:docMk/>
            <pc:sldMk cId="1434328639" sldId="303"/>
            <ac:spMk id="2" creationId="{C7B784FD-F6C0-6E41-BE76-15F4B7588228}"/>
          </ac:spMkLst>
        </pc:spChg>
        <pc:spChg chg="add del">
          <ac:chgData name="Bernadett Tóth" userId="S::b.toth@upscale-labs.com::62bde095-f83e-41ce-81ef-c40028aa75ad" providerId="AD" clId="Web-{3C9A6D51-FE81-4AEE-BFD3-5D65C0880432}" dt="2023-04-06T14:13:48.749" v="192"/>
          <ac:spMkLst>
            <pc:docMk/>
            <pc:sldMk cId="1434328639" sldId="303"/>
            <ac:spMk id="4" creationId="{512B0087-9FB4-7F20-4BD2-8287D968257F}"/>
          </ac:spMkLst>
        </pc:spChg>
        <pc:spChg chg="add mod">
          <ac:chgData name="Bernadett Tóth" userId="S::b.toth@upscale-labs.com::62bde095-f83e-41ce-81ef-c40028aa75ad" providerId="AD" clId="Web-{3C9A6D51-FE81-4AEE-BFD3-5D65C0880432}" dt="2023-04-06T14:14:29.469" v="211" actId="1076"/>
          <ac:spMkLst>
            <pc:docMk/>
            <pc:sldMk cId="1434328639" sldId="303"/>
            <ac:spMk id="6" creationId="{ECAA3990-453A-5C51-98F9-DE2CF698FA6E}"/>
          </ac:spMkLst>
        </pc:spChg>
      </pc:sldChg>
      <pc:sldChg chg="addSp delSp modSp">
        <pc:chgData name="Bernadett Tóth" userId="S::b.toth@upscale-labs.com::62bde095-f83e-41ce-81ef-c40028aa75ad" providerId="AD" clId="Web-{3C9A6D51-FE81-4AEE-BFD3-5D65C0880432}" dt="2023-04-06T14:13:26.124" v="189"/>
        <pc:sldMkLst>
          <pc:docMk/>
          <pc:sldMk cId="2076218253" sldId="304"/>
        </pc:sldMkLst>
        <pc:spChg chg="add del mod">
          <ac:chgData name="Bernadett Tóth" userId="S::b.toth@upscale-labs.com::62bde095-f83e-41ce-81ef-c40028aa75ad" providerId="AD" clId="Web-{3C9A6D51-FE81-4AEE-BFD3-5D65C0880432}" dt="2023-04-06T14:12:25.059" v="177"/>
          <ac:spMkLst>
            <pc:docMk/>
            <pc:sldMk cId="2076218253" sldId="304"/>
            <ac:spMk id="3" creationId="{FBAC0DE8-BC52-659D-56EE-990FC22EE784}"/>
          </ac:spMkLst>
        </pc:spChg>
        <pc:spChg chg="del">
          <ac:chgData name="Bernadett Tóth" userId="S::b.toth@upscale-labs.com::62bde095-f83e-41ce-81ef-c40028aa75ad" providerId="AD" clId="Web-{3C9A6D51-FE81-4AEE-BFD3-5D65C0880432}" dt="2023-04-06T14:11:41.308" v="164"/>
          <ac:spMkLst>
            <pc:docMk/>
            <pc:sldMk cId="2076218253" sldId="304"/>
            <ac:spMk id="4" creationId="{F057EF11-B57B-5247-8C6D-89A121210597}"/>
          </ac:spMkLst>
        </pc:spChg>
        <pc:spChg chg="add del mod">
          <ac:chgData name="Bernadett Tóth" userId="S::b.toth@upscale-labs.com::62bde095-f83e-41ce-81ef-c40028aa75ad" providerId="AD" clId="Web-{3C9A6D51-FE81-4AEE-BFD3-5D65C0880432}" dt="2023-04-06T14:11:43.933" v="165"/>
          <ac:spMkLst>
            <pc:docMk/>
            <pc:sldMk cId="2076218253" sldId="304"/>
            <ac:spMk id="6" creationId="{4F28950D-1E70-DECE-848F-44DF9B221B99}"/>
          </ac:spMkLst>
        </pc:spChg>
        <pc:spChg chg="add mod">
          <ac:chgData name="Bernadett Tóth" userId="S::b.toth@upscale-labs.com::62bde095-f83e-41ce-81ef-c40028aa75ad" providerId="AD" clId="Web-{3C9A6D51-FE81-4AEE-BFD3-5D65C0880432}" dt="2023-04-06T14:13:26.124" v="189"/>
          <ac:spMkLst>
            <pc:docMk/>
            <pc:sldMk cId="2076218253" sldId="304"/>
            <ac:spMk id="8" creationId="{4C13203A-39E1-7390-2E2E-A0AD6DEDE553}"/>
          </ac:spMkLst>
        </pc:spChg>
      </pc:sldChg>
      <pc:sldChg chg="addSp delSp modSp">
        <pc:chgData name="Bernadett Tóth" userId="S::b.toth@upscale-labs.com::62bde095-f83e-41ce-81ef-c40028aa75ad" providerId="AD" clId="Web-{3C9A6D51-FE81-4AEE-BFD3-5D65C0880432}" dt="2023-04-06T14:09:22.365" v="105" actId="1076"/>
        <pc:sldMkLst>
          <pc:docMk/>
          <pc:sldMk cId="1983179110" sldId="306"/>
        </pc:sldMkLst>
        <pc:spChg chg="add del mod">
          <ac:chgData name="Bernadett Tóth" userId="S::b.toth@upscale-labs.com::62bde095-f83e-41ce-81ef-c40028aa75ad" providerId="AD" clId="Web-{3C9A6D51-FE81-4AEE-BFD3-5D65C0880432}" dt="2023-04-06T14:09:05.084" v="99"/>
          <ac:spMkLst>
            <pc:docMk/>
            <pc:sldMk cId="1983179110" sldId="306"/>
            <ac:spMk id="3" creationId="{46847D99-87DD-374C-B9C2-C81091015B38}"/>
          </ac:spMkLst>
        </pc:spChg>
        <pc:spChg chg="add del mod">
          <ac:chgData name="Bernadett Tóth" userId="S::b.toth@upscale-labs.com::62bde095-f83e-41ce-81ef-c40028aa75ad" providerId="AD" clId="Web-{3C9A6D51-FE81-4AEE-BFD3-5D65C0880432}" dt="2023-04-06T14:08:41.380" v="89"/>
          <ac:spMkLst>
            <pc:docMk/>
            <pc:sldMk cId="1983179110" sldId="306"/>
            <ac:spMk id="4" creationId="{6B5105C2-8E67-1369-CAB9-69AED324EB50}"/>
          </ac:spMkLst>
        </pc:spChg>
        <pc:spChg chg="add mod ord">
          <ac:chgData name="Bernadett Tóth" userId="S::b.toth@upscale-labs.com::62bde095-f83e-41ce-81ef-c40028aa75ad" providerId="AD" clId="Web-{3C9A6D51-FE81-4AEE-BFD3-5D65C0880432}" dt="2023-04-06T14:09:16.193" v="104"/>
          <ac:spMkLst>
            <pc:docMk/>
            <pc:sldMk cId="1983179110" sldId="306"/>
            <ac:spMk id="6" creationId="{23062DF3-EFDE-993D-BD23-85E5F91896CA}"/>
          </ac:spMkLst>
        </pc:spChg>
        <pc:spChg chg="add del mod">
          <ac:chgData name="Bernadett Tóth" userId="S::b.toth@upscale-labs.com::62bde095-f83e-41ce-81ef-c40028aa75ad" providerId="AD" clId="Web-{3C9A6D51-FE81-4AEE-BFD3-5D65C0880432}" dt="2023-04-06T14:09:09.193" v="102"/>
          <ac:spMkLst>
            <pc:docMk/>
            <pc:sldMk cId="1983179110" sldId="306"/>
            <ac:spMk id="9" creationId="{DE451F7A-C147-52A4-0A3F-E5B2A2A5A403}"/>
          </ac:spMkLst>
        </pc:spChg>
        <pc:picChg chg="mod">
          <ac:chgData name="Bernadett Tóth" userId="S::b.toth@upscale-labs.com::62bde095-f83e-41ce-81ef-c40028aa75ad" providerId="AD" clId="Web-{3C9A6D51-FE81-4AEE-BFD3-5D65C0880432}" dt="2023-04-06T14:09:22.365" v="105" actId="1076"/>
          <ac:picMkLst>
            <pc:docMk/>
            <pc:sldMk cId="1983179110" sldId="306"/>
            <ac:picMk id="8" creationId="{0BA6FB70-06B2-834B-917A-BB7A50DBBDB3}"/>
          </ac:picMkLst>
        </pc:picChg>
      </pc:sldChg>
      <pc:sldChg chg="addSp delSp modSp">
        <pc:chgData name="Bernadett Tóth" userId="S::b.toth@upscale-labs.com::62bde095-f83e-41ce-81ef-c40028aa75ad" providerId="AD" clId="Web-{3C9A6D51-FE81-4AEE-BFD3-5D65C0880432}" dt="2023-04-06T14:10:36.915" v="138" actId="1076"/>
        <pc:sldMkLst>
          <pc:docMk/>
          <pc:sldMk cId="2034421680" sldId="307"/>
        </pc:sldMkLst>
        <pc:spChg chg="del mod">
          <ac:chgData name="Bernadett Tóth" userId="S::b.toth@upscale-labs.com::62bde095-f83e-41ce-81ef-c40028aa75ad" providerId="AD" clId="Web-{3C9A6D51-FE81-4AEE-BFD3-5D65C0880432}" dt="2023-04-06T14:10:15.086" v="129"/>
          <ac:spMkLst>
            <pc:docMk/>
            <pc:sldMk cId="2034421680" sldId="307"/>
            <ac:spMk id="3" creationId="{46847D99-87DD-374C-B9C2-C81091015B38}"/>
          </ac:spMkLst>
        </pc:spChg>
        <pc:spChg chg="add mod">
          <ac:chgData name="Bernadett Tóth" userId="S::b.toth@upscale-labs.com::62bde095-f83e-41ce-81ef-c40028aa75ad" providerId="AD" clId="Web-{3C9A6D51-FE81-4AEE-BFD3-5D65C0880432}" dt="2023-04-06T14:10:07.758" v="128" actId="20577"/>
          <ac:spMkLst>
            <pc:docMk/>
            <pc:sldMk cId="2034421680" sldId="307"/>
            <ac:spMk id="4" creationId="{DD72FE67-1E00-C85B-E771-9FAA4E1249AB}"/>
          </ac:spMkLst>
        </pc:spChg>
        <pc:spChg chg="mod">
          <ac:chgData name="Bernadett Tóth" userId="S::b.toth@upscale-labs.com::62bde095-f83e-41ce-81ef-c40028aa75ad" providerId="AD" clId="Web-{3C9A6D51-FE81-4AEE-BFD3-5D65C0880432}" dt="2023-04-06T14:10:33.383" v="137" actId="1076"/>
          <ac:spMkLst>
            <pc:docMk/>
            <pc:sldMk cId="2034421680" sldId="307"/>
            <ac:spMk id="7" creationId="{C39783E5-2C7C-7B41-91A7-D99B3100A9AE}"/>
          </ac:spMkLst>
        </pc:spChg>
        <pc:spChg chg="add del mod">
          <ac:chgData name="Bernadett Tóth" userId="S::b.toth@upscale-labs.com::62bde095-f83e-41ce-81ef-c40028aa75ad" providerId="AD" clId="Web-{3C9A6D51-FE81-4AEE-BFD3-5D65C0880432}" dt="2023-04-06T14:10:19.180" v="131"/>
          <ac:spMkLst>
            <pc:docMk/>
            <pc:sldMk cId="2034421680" sldId="307"/>
            <ac:spMk id="8" creationId="{6B40DEA0-4ACE-4C9E-78BC-C3F0F2E51CF7}"/>
          </ac:spMkLst>
        </pc:spChg>
        <pc:picChg chg="mod ord">
          <ac:chgData name="Bernadett Tóth" userId="S::b.toth@upscale-labs.com::62bde095-f83e-41ce-81ef-c40028aa75ad" providerId="AD" clId="Web-{3C9A6D51-FE81-4AEE-BFD3-5D65C0880432}" dt="2023-04-06T14:10:36.915" v="138" actId="1076"/>
          <ac:picMkLst>
            <pc:docMk/>
            <pc:sldMk cId="2034421680" sldId="307"/>
            <ac:picMk id="6" creationId="{DE309CB8-1E0E-A443-91B7-F56F434C6F1A}"/>
          </ac:picMkLst>
        </pc:picChg>
      </pc:sldChg>
      <pc:sldChg chg="addSp delSp modSp">
        <pc:chgData name="Bernadett Tóth" userId="S::b.toth@upscale-labs.com::62bde095-f83e-41ce-81ef-c40028aa75ad" providerId="AD" clId="Web-{3C9A6D51-FE81-4AEE-BFD3-5D65C0880432}" dt="2023-04-06T14:11:19.885" v="162" actId="20577"/>
        <pc:sldMkLst>
          <pc:docMk/>
          <pc:sldMk cId="884716903" sldId="308"/>
        </pc:sldMkLst>
        <pc:spChg chg="add del mod">
          <ac:chgData name="Bernadett Tóth" userId="S::b.toth@upscale-labs.com::62bde095-f83e-41ce-81ef-c40028aa75ad" providerId="AD" clId="Web-{3C9A6D51-FE81-4AEE-BFD3-5D65C0880432}" dt="2023-04-06T14:10:51.650" v="146"/>
          <ac:spMkLst>
            <pc:docMk/>
            <pc:sldMk cId="884716903" sldId="308"/>
            <ac:spMk id="2" creationId="{EE782EB4-5F18-E33B-D7E4-F9898C0B826C}"/>
          </ac:spMkLst>
        </pc:spChg>
        <pc:spChg chg="del mod">
          <ac:chgData name="Bernadett Tóth" userId="S::b.toth@upscale-labs.com::62bde095-f83e-41ce-81ef-c40028aa75ad" providerId="AD" clId="Web-{3C9A6D51-FE81-4AEE-BFD3-5D65C0880432}" dt="2023-04-06T14:10:47.446" v="142"/>
          <ac:spMkLst>
            <pc:docMk/>
            <pc:sldMk cId="884716903" sldId="308"/>
            <ac:spMk id="3" creationId="{1C95719D-F03B-254B-952E-F93EF3BD88E4}"/>
          </ac:spMkLst>
        </pc:spChg>
        <pc:spChg chg="mod">
          <ac:chgData name="Bernadett Tóth" userId="S::b.toth@upscale-labs.com::62bde095-f83e-41ce-81ef-c40028aa75ad" providerId="AD" clId="Web-{3C9A6D51-FE81-4AEE-BFD3-5D65C0880432}" dt="2023-04-06T14:11:19.885" v="162" actId="20577"/>
          <ac:spMkLst>
            <pc:docMk/>
            <pc:sldMk cId="884716903" sldId="308"/>
            <ac:spMk id="4" creationId="{2FAC5064-A41B-3447-8B65-28E10E9338A1}"/>
          </ac:spMkLst>
        </pc:spChg>
        <pc:spChg chg="add mod">
          <ac:chgData name="Bernadett Tóth" userId="S::b.toth@upscale-labs.com::62bde095-f83e-41ce-81ef-c40028aa75ad" providerId="AD" clId="Web-{3C9A6D51-FE81-4AEE-BFD3-5D65C0880432}" dt="2023-04-06T14:11:01.322" v="150" actId="20577"/>
          <ac:spMkLst>
            <pc:docMk/>
            <pc:sldMk cId="884716903" sldId="308"/>
            <ac:spMk id="6" creationId="{ADBE5D07-2E73-67EA-5D9B-F09891D3732F}"/>
          </ac:spMkLst>
        </pc:spChg>
      </pc:sldChg>
      <pc:sldChg chg="addSp delSp modSp">
        <pc:chgData name="Bernadett Tóth" userId="S::b.toth@upscale-labs.com::62bde095-f83e-41ce-81ef-c40028aa75ad" providerId="AD" clId="Web-{3C9A6D51-FE81-4AEE-BFD3-5D65C0880432}" dt="2023-04-06T14:07:24.033" v="72"/>
        <pc:sldMkLst>
          <pc:docMk/>
          <pc:sldMk cId="1715914615" sldId="309"/>
        </pc:sldMkLst>
        <pc:spChg chg="del">
          <ac:chgData name="Bernadett Tóth" userId="S::b.toth@upscale-labs.com::62bde095-f83e-41ce-81ef-c40028aa75ad" providerId="AD" clId="Web-{3C9A6D51-FE81-4AEE-BFD3-5D65C0880432}" dt="2023-04-06T14:07:21.127" v="70"/>
          <ac:spMkLst>
            <pc:docMk/>
            <pc:sldMk cId="1715914615" sldId="309"/>
            <ac:spMk id="3" creationId="{04EBBB1B-4C32-6D43-AED8-B2E3861358D2}"/>
          </ac:spMkLst>
        </pc:spChg>
        <pc:spChg chg="add del mod">
          <ac:chgData name="Bernadett Tóth" userId="S::b.toth@upscale-labs.com::62bde095-f83e-41ce-81ef-c40028aa75ad" providerId="AD" clId="Web-{3C9A6D51-FE81-4AEE-BFD3-5D65C0880432}" dt="2023-04-06T14:07:23.502" v="71"/>
          <ac:spMkLst>
            <pc:docMk/>
            <pc:sldMk cId="1715914615" sldId="309"/>
            <ac:spMk id="4" creationId="{3756D49F-E2B8-2658-F7F9-C76FDA6B60EF}"/>
          </ac:spMkLst>
        </pc:spChg>
        <pc:spChg chg="add">
          <ac:chgData name="Bernadett Tóth" userId="S::b.toth@upscale-labs.com::62bde095-f83e-41ce-81ef-c40028aa75ad" providerId="AD" clId="Web-{3C9A6D51-FE81-4AEE-BFD3-5D65C0880432}" dt="2023-04-06T14:07:24.033" v="72"/>
          <ac:spMkLst>
            <pc:docMk/>
            <pc:sldMk cId="1715914615" sldId="309"/>
            <ac:spMk id="6" creationId="{3E01160A-286C-3E1F-15E9-3826775D8D64}"/>
          </ac:spMkLst>
        </pc:spChg>
      </pc:sldChg>
      <pc:sldChg chg="addSp delSp modSp">
        <pc:chgData name="Bernadett Tóth" userId="S::b.toth@upscale-labs.com::62bde095-f83e-41ce-81ef-c40028aa75ad" providerId="AD" clId="Web-{3C9A6D51-FE81-4AEE-BFD3-5D65C0880432}" dt="2023-04-06T14:07:32.705" v="75"/>
        <pc:sldMkLst>
          <pc:docMk/>
          <pc:sldMk cId="3447867086" sldId="310"/>
        </pc:sldMkLst>
        <pc:spChg chg="del">
          <ac:chgData name="Bernadett Tóth" userId="S::b.toth@upscale-labs.com::62bde095-f83e-41ce-81ef-c40028aa75ad" providerId="AD" clId="Web-{3C9A6D51-FE81-4AEE-BFD3-5D65C0880432}" dt="2023-04-06T14:07:29.080" v="73"/>
          <ac:spMkLst>
            <pc:docMk/>
            <pc:sldMk cId="3447867086" sldId="310"/>
            <ac:spMk id="3" creationId="{40F30737-0AFC-BF47-AE88-70C6FB149904}"/>
          </ac:spMkLst>
        </pc:spChg>
        <pc:spChg chg="add del mod">
          <ac:chgData name="Bernadett Tóth" userId="S::b.toth@upscale-labs.com::62bde095-f83e-41ce-81ef-c40028aa75ad" providerId="AD" clId="Web-{3C9A6D51-FE81-4AEE-BFD3-5D65C0880432}" dt="2023-04-06T14:07:31.893" v="74"/>
          <ac:spMkLst>
            <pc:docMk/>
            <pc:sldMk cId="3447867086" sldId="310"/>
            <ac:spMk id="4" creationId="{A0C0D9BF-9A6B-CE53-FF45-538272DEC14E}"/>
          </ac:spMkLst>
        </pc:spChg>
        <pc:spChg chg="add">
          <ac:chgData name="Bernadett Tóth" userId="S::b.toth@upscale-labs.com::62bde095-f83e-41ce-81ef-c40028aa75ad" providerId="AD" clId="Web-{3C9A6D51-FE81-4AEE-BFD3-5D65C0880432}" dt="2023-04-06T14:07:32.705" v="75"/>
          <ac:spMkLst>
            <pc:docMk/>
            <pc:sldMk cId="3447867086" sldId="310"/>
            <ac:spMk id="7" creationId="{457C9490-7EEB-1E32-D976-D23E479838F6}"/>
          </ac:spMkLst>
        </pc:spChg>
      </pc:sldChg>
      <pc:sldChg chg="addSp delSp modSp">
        <pc:chgData name="Bernadett Tóth" userId="S::b.toth@upscale-labs.com::62bde095-f83e-41ce-81ef-c40028aa75ad" providerId="AD" clId="Web-{3C9A6D51-FE81-4AEE-BFD3-5D65C0880432}" dt="2023-04-06T14:07:41.768" v="78"/>
        <pc:sldMkLst>
          <pc:docMk/>
          <pc:sldMk cId="2522083501" sldId="311"/>
        </pc:sldMkLst>
        <pc:spChg chg="del">
          <ac:chgData name="Bernadett Tóth" userId="S::b.toth@upscale-labs.com::62bde095-f83e-41ce-81ef-c40028aa75ad" providerId="AD" clId="Web-{3C9A6D51-FE81-4AEE-BFD3-5D65C0880432}" dt="2023-04-06T14:07:38.534" v="76"/>
          <ac:spMkLst>
            <pc:docMk/>
            <pc:sldMk cId="2522083501" sldId="311"/>
            <ac:spMk id="3" creationId="{40F30737-0AFC-BF47-AE88-70C6FB149904}"/>
          </ac:spMkLst>
        </pc:spChg>
        <pc:spChg chg="add del mod">
          <ac:chgData name="Bernadett Tóth" userId="S::b.toth@upscale-labs.com::62bde095-f83e-41ce-81ef-c40028aa75ad" providerId="AD" clId="Web-{3C9A6D51-FE81-4AEE-BFD3-5D65C0880432}" dt="2023-04-06T14:07:41.128" v="77"/>
          <ac:spMkLst>
            <pc:docMk/>
            <pc:sldMk cId="2522083501" sldId="311"/>
            <ac:spMk id="4" creationId="{2C78F912-D1FE-FBB0-BE0A-A20E522EE3D2}"/>
          </ac:spMkLst>
        </pc:spChg>
        <pc:spChg chg="add">
          <ac:chgData name="Bernadett Tóth" userId="S::b.toth@upscale-labs.com::62bde095-f83e-41ce-81ef-c40028aa75ad" providerId="AD" clId="Web-{3C9A6D51-FE81-4AEE-BFD3-5D65C0880432}" dt="2023-04-06T14:07:41.768" v="78"/>
          <ac:spMkLst>
            <pc:docMk/>
            <pc:sldMk cId="2522083501" sldId="311"/>
            <ac:spMk id="6" creationId="{AF874DE7-681C-5812-797B-3DC026E38A49}"/>
          </ac:spMkLst>
        </pc:spChg>
      </pc:sldChg>
      <pc:sldChg chg="addSp delSp modSp">
        <pc:chgData name="Bernadett Tóth" userId="S::b.toth@upscale-labs.com::62bde095-f83e-41ce-81ef-c40028aa75ad" providerId="AD" clId="Web-{3C9A6D51-FE81-4AEE-BFD3-5D65C0880432}" dt="2023-04-06T14:08:30.926" v="87" actId="1076"/>
        <pc:sldMkLst>
          <pc:docMk/>
          <pc:sldMk cId="2979047033" sldId="312"/>
        </pc:sldMkLst>
        <pc:spChg chg="del">
          <ac:chgData name="Bernadett Tóth" userId="S::b.toth@upscale-labs.com::62bde095-f83e-41ce-81ef-c40028aa75ad" providerId="AD" clId="Web-{3C9A6D51-FE81-4AEE-BFD3-5D65C0880432}" dt="2023-04-06T14:07:47.862" v="79"/>
          <ac:spMkLst>
            <pc:docMk/>
            <pc:sldMk cId="2979047033" sldId="312"/>
            <ac:spMk id="3" creationId="{40F30737-0AFC-BF47-AE88-70C6FB149904}"/>
          </ac:spMkLst>
        </pc:spChg>
        <pc:spChg chg="add del mod">
          <ac:chgData name="Bernadett Tóth" userId="S::b.toth@upscale-labs.com::62bde095-f83e-41ce-81ef-c40028aa75ad" providerId="AD" clId="Web-{3C9A6D51-FE81-4AEE-BFD3-5D65C0880432}" dt="2023-04-06T14:07:49.472" v="80"/>
          <ac:spMkLst>
            <pc:docMk/>
            <pc:sldMk cId="2979047033" sldId="312"/>
            <ac:spMk id="4" creationId="{ADAD9076-709A-8564-4931-ACDC3BDCD64B}"/>
          </ac:spMkLst>
        </pc:spChg>
        <pc:spChg chg="add">
          <ac:chgData name="Bernadett Tóth" userId="S::b.toth@upscale-labs.com::62bde095-f83e-41ce-81ef-c40028aa75ad" providerId="AD" clId="Web-{3C9A6D51-FE81-4AEE-BFD3-5D65C0880432}" dt="2023-04-06T14:07:50.894" v="81"/>
          <ac:spMkLst>
            <pc:docMk/>
            <pc:sldMk cId="2979047033" sldId="312"/>
            <ac:spMk id="6" creationId="{D8DB50E1-9E4C-6C39-438E-3EC214AA82AB}"/>
          </ac:spMkLst>
        </pc:spChg>
        <pc:picChg chg="mod">
          <ac:chgData name="Bernadett Tóth" userId="S::b.toth@upscale-labs.com::62bde095-f83e-41ce-81ef-c40028aa75ad" providerId="AD" clId="Web-{3C9A6D51-FE81-4AEE-BFD3-5D65C0880432}" dt="2023-04-06T14:08:30.926" v="87" actId="1076"/>
          <ac:picMkLst>
            <pc:docMk/>
            <pc:sldMk cId="2979047033" sldId="312"/>
            <ac:picMk id="7" creationId="{B53EFFA4-CB75-144B-8433-F3D6909494DF}"/>
          </ac:picMkLst>
        </pc:picChg>
      </pc:sldChg>
      <pc:sldChg chg="addSp delSp modSp">
        <pc:chgData name="Bernadett Tóth" userId="S::b.toth@upscale-labs.com::62bde095-f83e-41ce-81ef-c40028aa75ad" providerId="AD" clId="Web-{3C9A6D51-FE81-4AEE-BFD3-5D65C0880432}" dt="2023-04-06T14:07:14.845" v="69" actId="1076"/>
        <pc:sldMkLst>
          <pc:docMk/>
          <pc:sldMk cId="1780149129" sldId="313"/>
        </pc:sldMkLst>
        <pc:spChg chg="del">
          <ac:chgData name="Bernadett Tóth" userId="S::b.toth@upscale-labs.com::62bde095-f83e-41ce-81ef-c40028aa75ad" providerId="AD" clId="Web-{3C9A6D51-FE81-4AEE-BFD3-5D65C0880432}" dt="2023-04-06T14:06:57.220" v="65"/>
          <ac:spMkLst>
            <pc:docMk/>
            <pc:sldMk cId="1780149129" sldId="313"/>
            <ac:spMk id="3" creationId="{46847D99-87DD-374C-B9C2-C81091015B38}"/>
          </ac:spMkLst>
        </pc:spChg>
        <pc:spChg chg="add del mod">
          <ac:chgData name="Bernadett Tóth" userId="S::b.toth@upscale-labs.com::62bde095-f83e-41ce-81ef-c40028aa75ad" providerId="AD" clId="Web-{3C9A6D51-FE81-4AEE-BFD3-5D65C0880432}" dt="2023-04-06T14:06:59.454" v="66"/>
          <ac:spMkLst>
            <pc:docMk/>
            <pc:sldMk cId="1780149129" sldId="313"/>
            <ac:spMk id="4" creationId="{220BDE04-4B5E-02DC-D6C7-FEB23B6B153C}"/>
          </ac:spMkLst>
        </pc:spChg>
        <pc:spChg chg="add">
          <ac:chgData name="Bernadett Tóth" userId="S::b.toth@upscale-labs.com::62bde095-f83e-41ce-81ef-c40028aa75ad" providerId="AD" clId="Web-{3C9A6D51-FE81-4AEE-BFD3-5D65C0880432}" dt="2023-04-06T14:07:00.251" v="67"/>
          <ac:spMkLst>
            <pc:docMk/>
            <pc:sldMk cId="1780149129" sldId="313"/>
            <ac:spMk id="6" creationId="{9D62107B-D26D-EC18-A950-FDE091711E2F}"/>
          </ac:spMkLst>
        </pc:spChg>
        <pc:picChg chg="mod">
          <ac:chgData name="Bernadett Tóth" userId="S::b.toth@upscale-labs.com::62bde095-f83e-41ce-81ef-c40028aa75ad" providerId="AD" clId="Web-{3C9A6D51-FE81-4AEE-BFD3-5D65C0880432}" dt="2023-04-06T14:07:14.845" v="69" actId="1076"/>
          <ac:picMkLst>
            <pc:docMk/>
            <pc:sldMk cId="1780149129" sldId="313"/>
            <ac:picMk id="8" creationId="{6A73E344-CBBA-964E-8A6E-DBD10A9797CF}"/>
          </ac:picMkLst>
        </pc:picChg>
      </pc:sldChg>
      <pc:sldChg chg="addSp delSp modSp">
        <pc:chgData name="Bernadett Tóth" userId="S::b.toth@upscale-labs.com::62bde095-f83e-41ce-81ef-c40028aa75ad" providerId="AD" clId="Web-{3C9A6D51-FE81-4AEE-BFD3-5D65C0880432}" dt="2023-04-06T14:05:53.108" v="38" actId="1076"/>
        <pc:sldMkLst>
          <pc:docMk/>
          <pc:sldMk cId="3361908107" sldId="320"/>
        </pc:sldMkLst>
        <pc:spChg chg="add mod">
          <ac:chgData name="Bernadett Tóth" userId="S::b.toth@upscale-labs.com::62bde095-f83e-41ce-81ef-c40028aa75ad" providerId="AD" clId="Web-{3C9A6D51-FE81-4AEE-BFD3-5D65C0880432}" dt="2023-04-06T14:05:53.108" v="38" actId="1076"/>
          <ac:spMkLst>
            <pc:docMk/>
            <pc:sldMk cId="3361908107" sldId="320"/>
            <ac:spMk id="3" creationId="{95B0FCED-CDF3-2BFD-6B0C-60CF1A8A2989}"/>
          </ac:spMkLst>
        </pc:spChg>
        <pc:spChg chg="del">
          <ac:chgData name="Bernadett Tóth" userId="S::b.toth@upscale-labs.com::62bde095-f83e-41ce-81ef-c40028aa75ad" providerId="AD" clId="Web-{3C9A6D51-FE81-4AEE-BFD3-5D65C0880432}" dt="2023-04-06T14:05:40.061" v="35"/>
          <ac:spMkLst>
            <pc:docMk/>
            <pc:sldMk cId="3361908107" sldId="320"/>
            <ac:spMk id="4" creationId="{F057EF11-B57B-5247-8C6D-89A121210597}"/>
          </ac:spMkLst>
        </pc:spChg>
        <pc:spChg chg="add del mod">
          <ac:chgData name="Bernadett Tóth" userId="S::b.toth@upscale-labs.com::62bde095-f83e-41ce-81ef-c40028aa75ad" providerId="AD" clId="Web-{3C9A6D51-FE81-4AEE-BFD3-5D65C0880432}" dt="2023-04-06T14:05:43.467" v="36"/>
          <ac:spMkLst>
            <pc:docMk/>
            <pc:sldMk cId="3361908107" sldId="320"/>
            <ac:spMk id="6" creationId="{DA13AB2B-5768-BBE6-8E85-75ACADBAB00C}"/>
          </ac:spMkLst>
        </pc:spChg>
      </pc:sldChg>
      <pc:sldChg chg="addSp delSp modSp">
        <pc:chgData name="Bernadett Tóth" userId="S::b.toth@upscale-labs.com::62bde095-f83e-41ce-81ef-c40028aa75ad" providerId="AD" clId="Web-{3C9A6D51-FE81-4AEE-BFD3-5D65C0880432}" dt="2023-04-06T14:01:28.271" v="14"/>
        <pc:sldMkLst>
          <pc:docMk/>
          <pc:sldMk cId="3868047906" sldId="322"/>
        </pc:sldMkLst>
        <pc:spChg chg="add mod">
          <ac:chgData name="Bernadett Tóth" userId="S::b.toth@upscale-labs.com::62bde095-f83e-41ce-81ef-c40028aa75ad" providerId="AD" clId="Web-{3C9A6D51-FE81-4AEE-BFD3-5D65C0880432}" dt="2023-04-06T14:01:13.724" v="8" actId="20577"/>
          <ac:spMkLst>
            <pc:docMk/>
            <pc:sldMk cId="3868047906" sldId="322"/>
            <ac:spMk id="2" creationId="{820FDD94-9BEB-9529-2D38-DBF26616D57C}"/>
          </ac:spMkLst>
        </pc:spChg>
        <pc:spChg chg="del mod">
          <ac:chgData name="Bernadett Tóth" userId="S::b.toth@upscale-labs.com::62bde095-f83e-41ce-81ef-c40028aa75ad" providerId="AD" clId="Web-{3C9A6D51-FE81-4AEE-BFD3-5D65C0880432}" dt="2023-04-06T14:01:16.458" v="9"/>
          <ac:spMkLst>
            <pc:docMk/>
            <pc:sldMk cId="3868047906" sldId="322"/>
            <ac:spMk id="3" creationId="{46847D99-87DD-374C-B9C2-C81091015B38}"/>
          </ac:spMkLst>
        </pc:spChg>
        <pc:spChg chg="mod">
          <ac:chgData name="Bernadett Tóth" userId="S::b.toth@upscale-labs.com::62bde095-f83e-41ce-81ef-c40028aa75ad" providerId="AD" clId="Web-{3C9A6D51-FE81-4AEE-BFD3-5D65C0880432}" dt="2023-04-06T14:01:26.303" v="13" actId="20577"/>
          <ac:spMkLst>
            <pc:docMk/>
            <pc:sldMk cId="3868047906" sldId="322"/>
            <ac:spMk id="4" creationId="{46AF5372-3FAF-D541-86CB-F3FA6D852752}"/>
          </ac:spMkLst>
        </pc:spChg>
        <pc:spChg chg="add del mod">
          <ac:chgData name="Bernadett Tóth" userId="S::b.toth@upscale-labs.com::62bde095-f83e-41ce-81ef-c40028aa75ad" providerId="AD" clId="Web-{3C9A6D51-FE81-4AEE-BFD3-5D65C0880432}" dt="2023-04-06T14:01:28.271" v="14"/>
          <ac:spMkLst>
            <pc:docMk/>
            <pc:sldMk cId="3868047906" sldId="322"/>
            <ac:spMk id="6" creationId="{49001750-B5FD-27A6-7329-FFCCDED78987}"/>
          </ac:spMkLst>
        </pc:spChg>
      </pc:sldChg>
      <pc:sldChg chg="addSp delSp modSp">
        <pc:chgData name="Bernadett Tóth" userId="S::b.toth@upscale-labs.com::62bde095-f83e-41ce-81ef-c40028aa75ad" providerId="AD" clId="Web-{3C9A6D51-FE81-4AEE-BFD3-5D65C0880432}" dt="2023-04-06T14:06:21.187" v="55" actId="1076"/>
        <pc:sldMkLst>
          <pc:docMk/>
          <pc:sldMk cId="4061691989" sldId="323"/>
        </pc:sldMkLst>
        <pc:spChg chg="add mod">
          <ac:chgData name="Bernadett Tóth" userId="S::b.toth@upscale-labs.com::62bde095-f83e-41ce-81ef-c40028aa75ad" providerId="AD" clId="Web-{3C9A6D51-FE81-4AEE-BFD3-5D65C0880432}" dt="2023-04-06T14:06:21.187" v="55" actId="1076"/>
          <ac:spMkLst>
            <pc:docMk/>
            <pc:sldMk cId="4061691989" sldId="323"/>
            <ac:spMk id="3" creationId="{E1278ADA-51C2-4A62-579E-B32CDE5C48DB}"/>
          </ac:spMkLst>
        </pc:spChg>
        <pc:spChg chg="del mod">
          <ac:chgData name="Bernadett Tóth" userId="S::b.toth@upscale-labs.com::62bde095-f83e-41ce-81ef-c40028aa75ad" providerId="AD" clId="Web-{3C9A6D51-FE81-4AEE-BFD3-5D65C0880432}" dt="2023-04-06T14:06:13.593" v="53"/>
          <ac:spMkLst>
            <pc:docMk/>
            <pc:sldMk cId="4061691989" sldId="323"/>
            <ac:spMk id="4" creationId="{F057EF11-B57B-5247-8C6D-89A121210597}"/>
          </ac:spMkLst>
        </pc:spChg>
        <pc:spChg chg="add del mod">
          <ac:chgData name="Bernadett Tóth" userId="S::b.toth@upscale-labs.com::62bde095-f83e-41ce-81ef-c40028aa75ad" providerId="AD" clId="Web-{3C9A6D51-FE81-4AEE-BFD3-5D65C0880432}" dt="2023-04-06T14:06:16.875" v="54"/>
          <ac:spMkLst>
            <pc:docMk/>
            <pc:sldMk cId="4061691989" sldId="323"/>
            <ac:spMk id="6" creationId="{66D86854-9A35-9707-9F09-28959FE15E8D}"/>
          </ac:spMkLst>
        </pc:spChg>
      </pc:sldChg>
      <pc:sldChg chg="addSp delSp modSp">
        <pc:chgData name="Bernadett Tóth" userId="S::b.toth@upscale-labs.com::62bde095-f83e-41ce-81ef-c40028aa75ad" providerId="AD" clId="Web-{3C9A6D51-FE81-4AEE-BFD3-5D65C0880432}" dt="2023-04-06T14:02:38.258" v="23" actId="20577"/>
        <pc:sldMkLst>
          <pc:docMk/>
          <pc:sldMk cId="3806651433" sldId="324"/>
        </pc:sldMkLst>
        <pc:spChg chg="del mod">
          <ac:chgData name="Bernadett Tóth" userId="S::b.toth@upscale-labs.com::62bde095-f83e-41ce-81ef-c40028aa75ad" providerId="AD" clId="Web-{3C9A6D51-FE81-4AEE-BFD3-5D65C0880432}" dt="2023-04-06T14:02:26.148" v="20"/>
          <ac:spMkLst>
            <pc:docMk/>
            <pc:sldMk cId="3806651433" sldId="324"/>
            <ac:spMk id="3" creationId="{46847D99-87DD-374C-B9C2-C81091015B38}"/>
          </ac:spMkLst>
        </pc:spChg>
        <pc:spChg chg="mod">
          <ac:chgData name="Bernadett Tóth" userId="S::b.toth@upscale-labs.com::62bde095-f83e-41ce-81ef-c40028aa75ad" providerId="AD" clId="Web-{3C9A6D51-FE81-4AEE-BFD3-5D65C0880432}" dt="2023-04-06T14:02:38.258" v="23" actId="20577"/>
          <ac:spMkLst>
            <pc:docMk/>
            <pc:sldMk cId="3806651433" sldId="324"/>
            <ac:spMk id="4" creationId="{46AF5372-3FAF-D541-86CB-F3FA6D852752}"/>
          </ac:spMkLst>
        </pc:spChg>
        <pc:spChg chg="add mod">
          <ac:chgData name="Bernadett Tóth" userId="S::b.toth@upscale-labs.com::62bde095-f83e-41ce-81ef-c40028aa75ad" providerId="AD" clId="Web-{3C9A6D51-FE81-4AEE-BFD3-5D65C0880432}" dt="2023-04-06T14:02:14.757" v="18" actId="20577"/>
          <ac:spMkLst>
            <pc:docMk/>
            <pc:sldMk cId="3806651433" sldId="324"/>
            <ac:spMk id="5" creationId="{595350D1-BB89-579C-DEF2-9BC134E37E65}"/>
          </ac:spMkLst>
        </pc:spChg>
        <pc:spChg chg="add del mod">
          <ac:chgData name="Bernadett Tóth" userId="S::b.toth@upscale-labs.com::62bde095-f83e-41ce-81ef-c40028aa75ad" providerId="AD" clId="Web-{3C9A6D51-FE81-4AEE-BFD3-5D65C0880432}" dt="2023-04-06T14:02:29.367" v="21"/>
          <ac:spMkLst>
            <pc:docMk/>
            <pc:sldMk cId="3806651433" sldId="324"/>
            <ac:spMk id="7" creationId="{90255F82-0C71-555D-7693-FE04450ADF8C}"/>
          </ac:spMkLst>
        </pc:spChg>
      </pc:sldChg>
      <pc:sldChg chg="modSp">
        <pc:chgData name="Bernadett Tóth" userId="S::b.toth@upscale-labs.com::62bde095-f83e-41ce-81ef-c40028aa75ad" providerId="AD" clId="Web-{3C9A6D51-FE81-4AEE-BFD3-5D65C0880432}" dt="2023-04-06T14:02:52.055" v="25" actId="1076"/>
        <pc:sldMkLst>
          <pc:docMk/>
          <pc:sldMk cId="1134555642" sldId="325"/>
        </pc:sldMkLst>
        <pc:picChg chg="mod">
          <ac:chgData name="Bernadett Tóth" userId="S::b.toth@upscale-labs.com::62bde095-f83e-41ce-81ef-c40028aa75ad" providerId="AD" clId="Web-{3C9A6D51-FE81-4AEE-BFD3-5D65C0880432}" dt="2023-04-06T14:02:52.055" v="25" actId="1076"/>
          <ac:picMkLst>
            <pc:docMk/>
            <pc:sldMk cId="1134555642" sldId="325"/>
            <ac:picMk id="1026" creationId="{0C165792-AAF1-B3E9-9AD3-4DB7146D264A}"/>
          </ac:picMkLst>
        </pc:picChg>
      </pc:sldChg>
    </pc:docChg>
  </pc:docChgLst>
  <pc:docChgLst>
    <pc:chgData name="Bernadett Tóth" userId="S::b.toth@upscale-labs.com::62bde095-f83e-41ce-81ef-c40028aa75ad" providerId="AD" clId="Web-{D1B5094A-FE46-4FCE-9C24-165890C783B9}"/>
    <pc:docChg chg="modSld">
      <pc:chgData name="Bernadett Tóth" userId="S::b.toth@upscale-labs.com::62bde095-f83e-41ce-81ef-c40028aa75ad" providerId="AD" clId="Web-{D1B5094A-FE46-4FCE-9C24-165890C783B9}" dt="2023-04-06T13:54:14.727" v="727" actId="20577"/>
      <pc:docMkLst>
        <pc:docMk/>
      </pc:docMkLst>
      <pc:sldChg chg="addSp modSp">
        <pc:chgData name="Bernadett Tóth" userId="S::b.toth@upscale-labs.com::62bde095-f83e-41ce-81ef-c40028aa75ad" providerId="AD" clId="Web-{D1B5094A-FE46-4FCE-9C24-165890C783B9}" dt="2023-04-06T13:27:20.003" v="405" actId="1076"/>
        <pc:sldMkLst>
          <pc:docMk/>
          <pc:sldMk cId="2325941560" sldId="256"/>
        </pc:sldMkLst>
        <pc:spChg chg="add mod ord">
          <ac:chgData name="Bernadett Tóth" userId="S::b.toth@upscale-labs.com::62bde095-f83e-41ce-81ef-c40028aa75ad" providerId="AD" clId="Web-{D1B5094A-FE46-4FCE-9C24-165890C783B9}" dt="2023-04-06T13:25:58.579" v="393" actId="1076"/>
          <ac:spMkLst>
            <pc:docMk/>
            <pc:sldMk cId="2325941560" sldId="256"/>
            <ac:spMk id="2" creationId="{29CE631F-4E48-D9AA-B78F-C81560BAFD12}"/>
          </ac:spMkLst>
        </pc:spChg>
        <pc:spChg chg="mod">
          <ac:chgData name="Bernadett Tóth" userId="S::b.toth@upscale-labs.com::62bde095-f83e-41ce-81ef-c40028aa75ad" providerId="AD" clId="Web-{D1B5094A-FE46-4FCE-9C24-165890C783B9}" dt="2023-04-06T13:27:20.003" v="405" actId="1076"/>
          <ac:spMkLst>
            <pc:docMk/>
            <pc:sldMk cId="2325941560" sldId="256"/>
            <ac:spMk id="3" creationId="{8F6F54A2-F629-8148-BDD2-9A4AAE2900F3}"/>
          </ac:spMkLst>
        </pc:spChg>
        <pc:spChg chg="mod">
          <ac:chgData name="Bernadett Tóth" userId="S::b.toth@upscale-labs.com::62bde095-f83e-41ce-81ef-c40028aa75ad" providerId="AD" clId="Web-{D1B5094A-FE46-4FCE-9C24-165890C783B9}" dt="2023-04-06T13:26:28.924" v="398" actId="1076"/>
          <ac:spMkLst>
            <pc:docMk/>
            <pc:sldMk cId="2325941560" sldId="256"/>
            <ac:spMk id="4" creationId="{279CDB4C-70F3-9741-BC8F-346F1C0DBCBD}"/>
          </ac:spMkLst>
        </pc:spChg>
        <pc:spChg chg="mod">
          <ac:chgData name="Bernadett Tóth" userId="S::b.toth@upscale-labs.com::62bde095-f83e-41ce-81ef-c40028aa75ad" providerId="AD" clId="Web-{D1B5094A-FE46-4FCE-9C24-165890C783B9}" dt="2023-04-06T13:27:08.128" v="404" actId="1076"/>
          <ac:spMkLst>
            <pc:docMk/>
            <pc:sldMk cId="2325941560" sldId="256"/>
            <ac:spMk id="5" creationId="{377C463B-E24C-A748-A700-BC641F5477D5}"/>
          </ac:spMkLst>
        </pc:spChg>
        <pc:spChg chg="mod">
          <ac:chgData name="Bernadett Tóth" userId="S::b.toth@upscale-labs.com::62bde095-f83e-41ce-81ef-c40028aa75ad" providerId="AD" clId="Web-{D1B5094A-FE46-4FCE-9C24-165890C783B9}" dt="2023-04-06T13:27:01.659" v="402" actId="1076"/>
          <ac:spMkLst>
            <pc:docMk/>
            <pc:sldMk cId="2325941560" sldId="256"/>
            <ac:spMk id="6" creationId="{9B6A7B3D-5E69-7844-AEC3-7AC5BA420805}"/>
          </ac:spMkLst>
        </pc:spChg>
      </pc:sldChg>
      <pc:sldChg chg="addSp modSp">
        <pc:chgData name="Bernadett Tóth" userId="S::b.toth@upscale-labs.com::62bde095-f83e-41ce-81ef-c40028aa75ad" providerId="AD" clId="Web-{D1B5094A-FE46-4FCE-9C24-165890C783B9}" dt="2023-04-06T13:54:14.727" v="727" actId="20577"/>
        <pc:sldMkLst>
          <pc:docMk/>
          <pc:sldMk cId="3895168017" sldId="257"/>
        </pc:sldMkLst>
        <pc:spChg chg="mod">
          <ac:chgData name="Bernadett Tóth" userId="S::b.toth@upscale-labs.com::62bde095-f83e-41ce-81ef-c40028aa75ad" providerId="AD" clId="Web-{D1B5094A-FE46-4FCE-9C24-165890C783B9}" dt="2023-04-06T13:53:16.694" v="722" actId="20577"/>
          <ac:spMkLst>
            <pc:docMk/>
            <pc:sldMk cId="3895168017" sldId="257"/>
            <ac:spMk id="3" creationId="{46847D99-87DD-374C-B9C2-C81091015B38}"/>
          </ac:spMkLst>
        </pc:spChg>
        <pc:spChg chg="mod">
          <ac:chgData name="Bernadett Tóth" userId="S::b.toth@upscale-labs.com::62bde095-f83e-41ce-81ef-c40028aa75ad" providerId="AD" clId="Web-{D1B5094A-FE46-4FCE-9C24-165890C783B9}" dt="2023-04-06T13:54:14.727" v="727" actId="20577"/>
          <ac:spMkLst>
            <pc:docMk/>
            <pc:sldMk cId="3895168017" sldId="257"/>
            <ac:spMk id="4" creationId="{46AF5372-3FAF-D541-86CB-F3FA6D852752}"/>
          </ac:spMkLst>
        </pc:spChg>
        <pc:spChg chg="add mod">
          <ac:chgData name="Bernadett Tóth" userId="S::b.toth@upscale-labs.com::62bde095-f83e-41ce-81ef-c40028aa75ad" providerId="AD" clId="Web-{D1B5094A-FE46-4FCE-9C24-165890C783B9}" dt="2023-04-06T13:53:06.881" v="720" actId="20577"/>
          <ac:spMkLst>
            <pc:docMk/>
            <pc:sldMk cId="3895168017" sldId="257"/>
            <ac:spMk id="5" creationId="{215D32F0-399F-5955-C28D-8E30D49F049D}"/>
          </ac:spMkLst>
        </pc:spChg>
      </pc:sldChg>
      <pc:sldChg chg="addSp modSp">
        <pc:chgData name="Bernadett Tóth" userId="S::b.toth@upscale-labs.com::62bde095-f83e-41ce-81ef-c40028aa75ad" providerId="AD" clId="Web-{D1B5094A-FE46-4FCE-9C24-165890C783B9}" dt="2023-04-06T13:10:32.784" v="273" actId="20577"/>
        <pc:sldMkLst>
          <pc:docMk/>
          <pc:sldMk cId="900759944" sldId="278"/>
        </pc:sldMkLst>
        <pc:spChg chg="mod">
          <ac:chgData name="Bernadett Tóth" userId="S::b.toth@upscale-labs.com::62bde095-f83e-41ce-81ef-c40028aa75ad" providerId="AD" clId="Web-{D1B5094A-FE46-4FCE-9C24-165890C783B9}" dt="2023-04-06T13:10:32.784" v="273" actId="20577"/>
          <ac:spMkLst>
            <pc:docMk/>
            <pc:sldMk cId="900759944" sldId="278"/>
            <ac:spMk id="3" creationId="{0D555530-7E5C-9E40-8967-CC2598E05E2F}"/>
          </ac:spMkLst>
        </pc:spChg>
        <pc:spChg chg="mod">
          <ac:chgData name="Bernadett Tóth" userId="S::b.toth@upscale-labs.com::62bde095-f83e-41ce-81ef-c40028aa75ad" providerId="AD" clId="Web-{D1B5094A-FE46-4FCE-9C24-165890C783B9}" dt="2023-04-06T13:10:05.142" v="268" actId="1076"/>
          <ac:spMkLst>
            <pc:docMk/>
            <pc:sldMk cId="900759944" sldId="278"/>
            <ac:spMk id="4" creationId="{2CFB7653-9405-FB4F-B879-104DB7260774}"/>
          </ac:spMkLst>
        </pc:spChg>
        <pc:spChg chg="add mod ord">
          <ac:chgData name="Bernadett Tóth" userId="S::b.toth@upscale-labs.com::62bde095-f83e-41ce-81ef-c40028aa75ad" providerId="AD" clId="Web-{D1B5094A-FE46-4FCE-9C24-165890C783B9}" dt="2023-04-06T13:10:17.986" v="270" actId="1076"/>
          <ac:spMkLst>
            <pc:docMk/>
            <pc:sldMk cId="900759944" sldId="278"/>
            <ac:spMk id="5" creationId="{2F737A83-71CF-BF20-676D-9DB33E571ECC}"/>
          </ac:spMkLst>
        </pc:spChg>
      </pc:sldChg>
      <pc:sldChg chg="addSp delSp modSp">
        <pc:chgData name="Bernadett Tóth" userId="S::b.toth@upscale-labs.com::62bde095-f83e-41ce-81ef-c40028aa75ad" providerId="AD" clId="Web-{D1B5094A-FE46-4FCE-9C24-165890C783B9}" dt="2023-04-06T13:22:07.665" v="363" actId="20577"/>
        <pc:sldMkLst>
          <pc:docMk/>
          <pc:sldMk cId="2373200353" sldId="279"/>
        </pc:sldMkLst>
        <pc:spChg chg="del mod">
          <ac:chgData name="Bernadett Tóth" userId="S::b.toth@upscale-labs.com::62bde095-f83e-41ce-81ef-c40028aa75ad" providerId="AD" clId="Web-{D1B5094A-FE46-4FCE-9C24-165890C783B9}" dt="2023-04-06T13:18:16.017" v="323"/>
          <ac:spMkLst>
            <pc:docMk/>
            <pc:sldMk cId="2373200353" sldId="279"/>
            <ac:spMk id="3" creationId="{04EBBB1B-4C32-6D43-AED8-B2E3861358D2}"/>
          </ac:spMkLst>
        </pc:spChg>
        <pc:spChg chg="add del mod">
          <ac:chgData name="Bernadett Tóth" userId="S::b.toth@upscale-labs.com::62bde095-f83e-41ce-81ef-c40028aa75ad" providerId="AD" clId="Web-{D1B5094A-FE46-4FCE-9C24-165890C783B9}" dt="2023-04-06T13:18:13.830" v="322"/>
          <ac:spMkLst>
            <pc:docMk/>
            <pc:sldMk cId="2373200353" sldId="279"/>
            <ac:spMk id="4" creationId="{8813F3FA-A38D-AADF-C34D-57856C83EA67}"/>
          </ac:spMkLst>
        </pc:spChg>
        <pc:spChg chg="add del">
          <ac:chgData name="Bernadett Tóth" userId="S::b.toth@upscale-labs.com::62bde095-f83e-41ce-81ef-c40028aa75ad" providerId="AD" clId="Web-{D1B5094A-FE46-4FCE-9C24-165890C783B9}" dt="2023-04-06T13:17:53.548" v="315"/>
          <ac:spMkLst>
            <pc:docMk/>
            <pc:sldMk cId="2373200353" sldId="279"/>
            <ac:spMk id="6" creationId="{071CA3A4-BC6C-DA6E-33D0-F9FB300429E7}"/>
          </ac:spMkLst>
        </pc:spChg>
        <pc:spChg chg="add del">
          <ac:chgData name="Bernadett Tóth" userId="S::b.toth@upscale-labs.com::62bde095-f83e-41ce-81ef-c40028aa75ad" providerId="AD" clId="Web-{D1B5094A-FE46-4FCE-9C24-165890C783B9}" dt="2023-04-06T13:18:01.954" v="318"/>
          <ac:spMkLst>
            <pc:docMk/>
            <pc:sldMk cId="2373200353" sldId="279"/>
            <ac:spMk id="8" creationId="{3EDF7BD2-F91C-73AF-5312-45480AC5D845}"/>
          </ac:spMkLst>
        </pc:spChg>
        <pc:spChg chg="add mod">
          <ac:chgData name="Bernadett Tóth" userId="S::b.toth@upscale-labs.com::62bde095-f83e-41ce-81ef-c40028aa75ad" providerId="AD" clId="Web-{D1B5094A-FE46-4FCE-9C24-165890C783B9}" dt="2023-04-06T13:22:07.665" v="363" actId="20577"/>
          <ac:spMkLst>
            <pc:docMk/>
            <pc:sldMk cId="2373200353" sldId="279"/>
            <ac:spMk id="10" creationId="{5CBCF0B4-6B10-E6E3-6F67-EC20F9B5E86C}"/>
          </ac:spMkLst>
        </pc:spChg>
        <pc:spChg chg="add ord">
          <ac:chgData name="Bernadett Tóth" userId="S::b.toth@upscale-labs.com::62bde095-f83e-41ce-81ef-c40028aa75ad" providerId="AD" clId="Web-{D1B5094A-FE46-4FCE-9C24-165890C783B9}" dt="2023-04-06T13:18:28.033" v="325"/>
          <ac:spMkLst>
            <pc:docMk/>
            <pc:sldMk cId="2373200353" sldId="279"/>
            <ac:spMk id="12" creationId="{D9C30907-DF72-0571-1766-6E37636D495F}"/>
          </ac:spMkLst>
        </pc:spChg>
        <pc:picChg chg="mod">
          <ac:chgData name="Bernadett Tóth" userId="S::b.toth@upscale-labs.com::62bde095-f83e-41ce-81ef-c40028aa75ad" providerId="AD" clId="Web-{D1B5094A-FE46-4FCE-9C24-165890C783B9}" dt="2023-04-06T13:21:47.602" v="361" actId="1076"/>
          <ac:picMkLst>
            <pc:docMk/>
            <pc:sldMk cId="2373200353" sldId="279"/>
            <ac:picMk id="9" creationId="{8FB02EBB-2F8D-CB4E-A245-4F7CD17551E2}"/>
          </ac:picMkLst>
        </pc:picChg>
      </pc:sldChg>
      <pc:sldChg chg="addSp delSp modSp">
        <pc:chgData name="Bernadett Tóth" userId="S::b.toth@upscale-labs.com::62bde095-f83e-41ce-81ef-c40028aa75ad" providerId="AD" clId="Web-{D1B5094A-FE46-4FCE-9C24-165890C783B9}" dt="2023-04-06T13:22:18.462" v="364" actId="1076"/>
        <pc:sldMkLst>
          <pc:docMk/>
          <pc:sldMk cId="2101790665" sldId="280"/>
        </pc:sldMkLst>
        <pc:spChg chg="del">
          <ac:chgData name="Bernadett Tóth" userId="S::b.toth@upscale-labs.com::62bde095-f83e-41ce-81ef-c40028aa75ad" providerId="AD" clId="Web-{D1B5094A-FE46-4FCE-9C24-165890C783B9}" dt="2023-04-06T13:20:39.725" v="344"/>
          <ac:spMkLst>
            <pc:docMk/>
            <pc:sldMk cId="2101790665" sldId="280"/>
            <ac:spMk id="3" creationId="{40F30737-0AFC-BF47-AE88-70C6FB149904}"/>
          </ac:spMkLst>
        </pc:spChg>
        <pc:spChg chg="add del mod">
          <ac:chgData name="Bernadett Tóth" userId="S::b.toth@upscale-labs.com::62bde095-f83e-41ce-81ef-c40028aa75ad" providerId="AD" clId="Web-{D1B5094A-FE46-4FCE-9C24-165890C783B9}" dt="2023-04-06T13:20:44.116" v="347"/>
          <ac:spMkLst>
            <pc:docMk/>
            <pc:sldMk cId="2101790665" sldId="280"/>
            <ac:spMk id="4" creationId="{0924EB75-D71A-CBEC-B9AC-64DB2C95B5BB}"/>
          </ac:spMkLst>
        </pc:spChg>
        <pc:spChg chg="add mod">
          <ac:chgData name="Bernadett Tóth" userId="S::b.toth@upscale-labs.com::62bde095-f83e-41ce-81ef-c40028aa75ad" providerId="AD" clId="Web-{D1B5094A-FE46-4FCE-9C24-165890C783B9}" dt="2023-04-06T13:22:18.462" v="364" actId="1076"/>
          <ac:spMkLst>
            <pc:docMk/>
            <pc:sldMk cId="2101790665" sldId="280"/>
            <ac:spMk id="5" creationId="{A05A86F2-4EC0-E748-1448-043FB1D50307}"/>
          </ac:spMkLst>
        </pc:spChg>
        <pc:spChg chg="add ord">
          <ac:chgData name="Bernadett Tóth" userId="S::b.toth@upscale-labs.com::62bde095-f83e-41ce-81ef-c40028aa75ad" providerId="AD" clId="Web-{D1B5094A-FE46-4FCE-9C24-165890C783B9}" dt="2023-04-06T13:21:00.194" v="350"/>
          <ac:spMkLst>
            <pc:docMk/>
            <pc:sldMk cId="2101790665" sldId="280"/>
            <ac:spMk id="8" creationId="{4922EE29-FE06-AF25-AD42-CF5B918E424B}"/>
          </ac:spMkLst>
        </pc:spChg>
        <pc:picChg chg="mod">
          <ac:chgData name="Bernadett Tóth" userId="S::b.toth@upscale-labs.com::62bde095-f83e-41ce-81ef-c40028aa75ad" providerId="AD" clId="Web-{D1B5094A-FE46-4FCE-9C24-165890C783B9}" dt="2023-04-06T13:21:30.727" v="358" actId="1076"/>
          <ac:picMkLst>
            <pc:docMk/>
            <pc:sldMk cId="2101790665" sldId="280"/>
            <ac:picMk id="6" creationId="{D75FABCA-11DF-4D49-935B-27CE5CFA7786}"/>
          </ac:picMkLst>
        </pc:picChg>
      </pc:sldChg>
      <pc:sldChg chg="addSp modSp">
        <pc:chgData name="Bernadett Tóth" userId="S::b.toth@upscale-labs.com::62bde095-f83e-41ce-81ef-c40028aa75ad" providerId="AD" clId="Web-{D1B5094A-FE46-4FCE-9C24-165890C783B9}" dt="2023-04-06T13:23:39.590" v="387" actId="20577"/>
        <pc:sldMkLst>
          <pc:docMk/>
          <pc:sldMk cId="1178313687" sldId="281"/>
        </pc:sldMkLst>
        <pc:spChg chg="mod">
          <ac:chgData name="Bernadett Tóth" userId="S::b.toth@upscale-labs.com::62bde095-f83e-41ce-81ef-c40028aa75ad" providerId="AD" clId="Web-{D1B5094A-FE46-4FCE-9C24-165890C783B9}" dt="2023-04-06T13:23:26.965" v="384" actId="1076"/>
          <ac:spMkLst>
            <pc:docMk/>
            <pc:sldMk cId="1178313687" sldId="281"/>
            <ac:spMk id="3" creationId="{36C520B9-B929-CC41-B712-89514ED7A71D}"/>
          </ac:spMkLst>
        </pc:spChg>
        <pc:spChg chg="mod">
          <ac:chgData name="Bernadett Tóth" userId="S::b.toth@upscale-labs.com::62bde095-f83e-41ce-81ef-c40028aa75ad" providerId="AD" clId="Web-{D1B5094A-FE46-4FCE-9C24-165890C783B9}" dt="2023-04-06T13:23:39.590" v="387" actId="20577"/>
          <ac:spMkLst>
            <pc:docMk/>
            <pc:sldMk cId="1178313687" sldId="281"/>
            <ac:spMk id="4" creationId="{AAD68831-F2C1-D347-832F-155089BC9F69}"/>
          </ac:spMkLst>
        </pc:spChg>
        <pc:spChg chg="add ord">
          <ac:chgData name="Bernadett Tóth" userId="S::b.toth@upscale-labs.com::62bde095-f83e-41ce-81ef-c40028aa75ad" providerId="AD" clId="Web-{D1B5094A-FE46-4FCE-9C24-165890C783B9}" dt="2023-04-06T13:22:40.760" v="366"/>
          <ac:spMkLst>
            <pc:docMk/>
            <pc:sldMk cId="1178313687" sldId="281"/>
            <ac:spMk id="5" creationId="{C78B9F88-BCD2-70A6-550C-900D27603383}"/>
          </ac:spMkLst>
        </pc:spChg>
      </pc:sldChg>
      <pc:sldChg chg="addSp modSp">
        <pc:chgData name="Bernadett Tóth" userId="S::b.toth@upscale-labs.com::62bde095-f83e-41ce-81ef-c40028aa75ad" providerId="AD" clId="Web-{D1B5094A-FE46-4FCE-9C24-165890C783B9}" dt="2023-04-06T13:29:03.335" v="425" actId="1076"/>
        <pc:sldMkLst>
          <pc:docMk/>
          <pc:sldMk cId="2035926498" sldId="282"/>
        </pc:sldMkLst>
        <pc:spChg chg="mod">
          <ac:chgData name="Bernadett Tóth" userId="S::b.toth@upscale-labs.com::62bde095-f83e-41ce-81ef-c40028aa75ad" providerId="AD" clId="Web-{D1B5094A-FE46-4FCE-9C24-165890C783B9}" dt="2023-04-06T13:28:23.693" v="420"/>
          <ac:spMkLst>
            <pc:docMk/>
            <pc:sldMk cId="2035926498" sldId="282"/>
            <ac:spMk id="3" creationId="{A3CE70A0-6A92-694D-88ED-86BB1FB6FB51}"/>
          </ac:spMkLst>
        </pc:spChg>
        <pc:spChg chg="mod">
          <ac:chgData name="Bernadett Tóth" userId="S::b.toth@upscale-labs.com::62bde095-f83e-41ce-81ef-c40028aa75ad" providerId="AD" clId="Web-{D1B5094A-FE46-4FCE-9C24-165890C783B9}" dt="2023-04-06T13:29:03.335" v="425" actId="1076"/>
          <ac:spMkLst>
            <pc:docMk/>
            <pc:sldMk cId="2035926498" sldId="282"/>
            <ac:spMk id="4" creationId="{F2F672C5-EA77-364E-AB63-B83AB47AA707}"/>
          </ac:spMkLst>
        </pc:spChg>
        <pc:spChg chg="add ord">
          <ac:chgData name="Bernadett Tóth" userId="S::b.toth@upscale-labs.com::62bde095-f83e-41ce-81ef-c40028aa75ad" providerId="AD" clId="Web-{D1B5094A-FE46-4FCE-9C24-165890C783B9}" dt="2023-04-06T13:27:39.254" v="407"/>
          <ac:spMkLst>
            <pc:docMk/>
            <pc:sldMk cId="2035926498" sldId="282"/>
            <ac:spMk id="5" creationId="{F50C08F0-4577-4B0C-B564-82A827DA386F}"/>
          </ac:spMkLst>
        </pc:spChg>
      </pc:sldChg>
      <pc:sldChg chg="addSp modSp">
        <pc:chgData name="Bernadett Tóth" userId="S::b.toth@upscale-labs.com::62bde095-f83e-41ce-81ef-c40028aa75ad" providerId="AD" clId="Web-{D1B5094A-FE46-4FCE-9C24-165890C783B9}" dt="2023-04-06T13:30:57.370" v="434" actId="1076"/>
        <pc:sldMkLst>
          <pc:docMk/>
          <pc:sldMk cId="3651728415" sldId="283"/>
        </pc:sldMkLst>
        <pc:spChg chg="mod">
          <ac:chgData name="Bernadett Tóth" userId="S::b.toth@upscale-labs.com::62bde095-f83e-41ce-81ef-c40028aa75ad" providerId="AD" clId="Web-{D1B5094A-FE46-4FCE-9C24-165890C783B9}" dt="2023-04-06T13:30:47.010" v="431" actId="20577"/>
          <ac:spMkLst>
            <pc:docMk/>
            <pc:sldMk cId="3651728415" sldId="283"/>
            <ac:spMk id="3" creationId="{6907ADA0-4F3D-ED43-8AD4-953C07A86A86}"/>
          </ac:spMkLst>
        </pc:spChg>
        <pc:spChg chg="mod">
          <ac:chgData name="Bernadett Tóth" userId="S::b.toth@upscale-labs.com::62bde095-f83e-41ce-81ef-c40028aa75ad" providerId="AD" clId="Web-{D1B5094A-FE46-4FCE-9C24-165890C783B9}" dt="2023-04-06T13:30:57.370" v="434" actId="1076"/>
          <ac:spMkLst>
            <pc:docMk/>
            <pc:sldMk cId="3651728415" sldId="283"/>
            <ac:spMk id="4" creationId="{CDC198E6-CBD0-DA43-9549-AD41D223C591}"/>
          </ac:spMkLst>
        </pc:spChg>
        <pc:spChg chg="add ord">
          <ac:chgData name="Bernadett Tóth" userId="S::b.toth@upscale-labs.com::62bde095-f83e-41ce-81ef-c40028aa75ad" providerId="AD" clId="Web-{D1B5094A-FE46-4FCE-9C24-165890C783B9}" dt="2023-04-06T13:30:33.994" v="427"/>
          <ac:spMkLst>
            <pc:docMk/>
            <pc:sldMk cId="3651728415" sldId="283"/>
            <ac:spMk id="5" creationId="{925D58DF-39FE-084C-1451-DE858D8D6F89}"/>
          </ac:spMkLst>
        </pc:spChg>
      </pc:sldChg>
      <pc:sldChg chg="addSp delSp modSp">
        <pc:chgData name="Bernadett Tóth" userId="S::b.toth@upscale-labs.com::62bde095-f83e-41ce-81ef-c40028aa75ad" providerId="AD" clId="Web-{D1B5094A-FE46-4FCE-9C24-165890C783B9}" dt="2023-04-06T13:33:28.124" v="470" actId="1076"/>
        <pc:sldMkLst>
          <pc:docMk/>
          <pc:sldMk cId="703976393" sldId="284"/>
        </pc:sldMkLst>
        <pc:spChg chg="add del mod">
          <ac:chgData name="Bernadett Tóth" userId="S::b.toth@upscale-labs.com::62bde095-f83e-41ce-81ef-c40028aa75ad" providerId="AD" clId="Web-{D1B5094A-FE46-4FCE-9C24-165890C783B9}" dt="2023-04-06T13:32:31.685" v="453"/>
          <ac:spMkLst>
            <pc:docMk/>
            <pc:sldMk cId="703976393" sldId="284"/>
            <ac:spMk id="3" creationId="{9C7431AA-2676-EE44-A6E2-BACD1FC11D0C}"/>
          </ac:spMkLst>
        </pc:spChg>
        <pc:spChg chg="mod">
          <ac:chgData name="Bernadett Tóth" userId="S::b.toth@upscale-labs.com::62bde095-f83e-41ce-81ef-c40028aa75ad" providerId="AD" clId="Web-{D1B5094A-FE46-4FCE-9C24-165890C783B9}" dt="2023-04-06T13:31:34.543" v="440" actId="1076"/>
          <ac:spMkLst>
            <pc:docMk/>
            <pc:sldMk cId="703976393" sldId="284"/>
            <ac:spMk id="4" creationId="{9AC67A41-2BF0-B44E-840A-3FBE3A48BF99}"/>
          </ac:spMkLst>
        </pc:spChg>
        <pc:spChg chg="add mod ord">
          <ac:chgData name="Bernadett Tóth" userId="S::b.toth@upscale-labs.com::62bde095-f83e-41ce-81ef-c40028aa75ad" providerId="AD" clId="Web-{D1B5094A-FE46-4FCE-9C24-165890C783B9}" dt="2023-04-06T13:33:28.124" v="470" actId="1076"/>
          <ac:spMkLst>
            <pc:docMk/>
            <pc:sldMk cId="703976393" sldId="284"/>
            <ac:spMk id="5" creationId="{559FB49B-59B5-029D-A0F4-C79E9759E4E7}"/>
          </ac:spMkLst>
        </pc:spChg>
        <pc:spChg chg="add del mod">
          <ac:chgData name="Bernadett Tóth" userId="S::b.toth@upscale-labs.com::62bde095-f83e-41ce-81ef-c40028aa75ad" providerId="AD" clId="Web-{D1B5094A-FE46-4FCE-9C24-165890C783B9}" dt="2023-04-06T13:32:23.654" v="450"/>
          <ac:spMkLst>
            <pc:docMk/>
            <pc:sldMk cId="703976393" sldId="284"/>
            <ac:spMk id="7" creationId="{13891954-6DFC-80ED-D87D-0C8CC9B43A57}"/>
          </ac:spMkLst>
        </pc:spChg>
        <pc:spChg chg="add del mod">
          <ac:chgData name="Bernadett Tóth" userId="S::b.toth@upscale-labs.com::62bde095-f83e-41ce-81ef-c40028aa75ad" providerId="AD" clId="Web-{D1B5094A-FE46-4FCE-9C24-165890C783B9}" dt="2023-04-06T13:33:21.343" v="469"/>
          <ac:spMkLst>
            <pc:docMk/>
            <pc:sldMk cId="703976393" sldId="284"/>
            <ac:spMk id="8" creationId="{2A9B5168-375B-09F8-9D45-F4ABF70C52C4}"/>
          </ac:spMkLst>
        </pc:spChg>
      </pc:sldChg>
      <pc:sldChg chg="addSp delSp modSp">
        <pc:chgData name="Bernadett Tóth" userId="S::b.toth@upscale-labs.com::62bde095-f83e-41ce-81ef-c40028aa75ad" providerId="AD" clId="Web-{D1B5094A-FE46-4FCE-9C24-165890C783B9}" dt="2023-04-06T13:34:39.111" v="491" actId="1076"/>
        <pc:sldMkLst>
          <pc:docMk/>
          <pc:sldMk cId="4262310516" sldId="285"/>
        </pc:sldMkLst>
        <pc:spChg chg="add del">
          <ac:chgData name="Bernadett Tóth" userId="S::b.toth@upscale-labs.com::62bde095-f83e-41ce-81ef-c40028aa75ad" providerId="AD" clId="Web-{D1B5094A-FE46-4FCE-9C24-165890C783B9}" dt="2023-04-06T13:32:55.280" v="462"/>
          <ac:spMkLst>
            <pc:docMk/>
            <pc:sldMk cId="4262310516" sldId="285"/>
            <ac:spMk id="3" creationId="{9C7431AA-2676-EE44-A6E2-BACD1FC11D0C}"/>
          </ac:spMkLst>
        </pc:spChg>
        <pc:spChg chg="mod">
          <ac:chgData name="Bernadett Tóth" userId="S::b.toth@upscale-labs.com::62bde095-f83e-41ce-81ef-c40028aa75ad" providerId="AD" clId="Web-{D1B5094A-FE46-4FCE-9C24-165890C783B9}" dt="2023-04-06T13:34:39.111" v="491" actId="1076"/>
          <ac:spMkLst>
            <pc:docMk/>
            <pc:sldMk cId="4262310516" sldId="285"/>
            <ac:spMk id="4" creationId="{9AC67A41-2BF0-B44E-840A-3FBE3A48BF99}"/>
          </ac:spMkLst>
        </pc:spChg>
        <pc:spChg chg="add del mod">
          <ac:chgData name="Bernadett Tóth" userId="S::b.toth@upscale-labs.com::62bde095-f83e-41ce-81ef-c40028aa75ad" providerId="AD" clId="Web-{D1B5094A-FE46-4FCE-9C24-165890C783B9}" dt="2023-04-06T13:32:24.326" v="451"/>
          <ac:spMkLst>
            <pc:docMk/>
            <pc:sldMk cId="4262310516" sldId="285"/>
            <ac:spMk id="5" creationId="{0CC12F4D-6D9F-996A-9702-4ACA07322E81}"/>
          </ac:spMkLst>
        </pc:spChg>
        <pc:spChg chg="add del mod">
          <ac:chgData name="Bernadett Tóth" userId="S::b.toth@upscale-labs.com::62bde095-f83e-41ce-81ef-c40028aa75ad" providerId="AD" clId="Web-{D1B5094A-FE46-4FCE-9C24-165890C783B9}" dt="2023-04-06T13:32:52.592" v="461"/>
          <ac:spMkLst>
            <pc:docMk/>
            <pc:sldMk cId="4262310516" sldId="285"/>
            <ac:spMk id="6" creationId="{A124CDEA-1E9F-C0D9-F869-99D039CA4912}"/>
          </ac:spMkLst>
        </pc:spChg>
        <pc:spChg chg="add del mod">
          <ac:chgData name="Bernadett Tóth" userId="S::b.toth@upscale-labs.com::62bde095-f83e-41ce-81ef-c40028aa75ad" providerId="AD" clId="Web-{D1B5094A-FE46-4FCE-9C24-165890C783B9}" dt="2023-04-06T13:33:15.843" v="467"/>
          <ac:spMkLst>
            <pc:docMk/>
            <pc:sldMk cId="4262310516" sldId="285"/>
            <ac:spMk id="8" creationId="{D11F42C5-AC79-27B1-A2A8-19E4FB0D4396}"/>
          </ac:spMkLst>
        </pc:spChg>
        <pc:spChg chg="add mod">
          <ac:chgData name="Bernadett Tóth" userId="S::b.toth@upscale-labs.com::62bde095-f83e-41ce-81ef-c40028aa75ad" providerId="AD" clId="Web-{D1B5094A-FE46-4FCE-9C24-165890C783B9}" dt="2023-04-06T13:33:43.234" v="472" actId="1076"/>
          <ac:spMkLst>
            <pc:docMk/>
            <pc:sldMk cId="4262310516" sldId="285"/>
            <ac:spMk id="10" creationId="{5A0D6EEE-23B4-C127-9CE4-8BD2A81BD619}"/>
          </ac:spMkLst>
        </pc:spChg>
      </pc:sldChg>
      <pc:sldChg chg="addSp delSp modSp">
        <pc:chgData name="Bernadett Tóth" userId="S::b.toth@upscale-labs.com::62bde095-f83e-41ce-81ef-c40028aa75ad" providerId="AD" clId="Web-{D1B5094A-FE46-4FCE-9C24-165890C783B9}" dt="2023-04-06T13:36:59.709" v="524" actId="20577"/>
        <pc:sldMkLst>
          <pc:docMk/>
          <pc:sldMk cId="153111620" sldId="286"/>
        </pc:sldMkLst>
        <pc:spChg chg="del">
          <ac:chgData name="Bernadett Tóth" userId="S::b.toth@upscale-labs.com::62bde095-f83e-41ce-81ef-c40028aa75ad" providerId="AD" clId="Web-{D1B5094A-FE46-4FCE-9C24-165890C783B9}" dt="2023-04-06T13:34:59.815" v="494"/>
          <ac:spMkLst>
            <pc:docMk/>
            <pc:sldMk cId="153111620" sldId="286"/>
            <ac:spMk id="3" creationId="{A079DD7A-8859-6446-944C-6200C2FEA694}"/>
          </ac:spMkLst>
        </pc:spChg>
        <pc:spChg chg="mod">
          <ac:chgData name="Bernadett Tóth" userId="S::b.toth@upscale-labs.com::62bde095-f83e-41ce-81ef-c40028aa75ad" providerId="AD" clId="Web-{D1B5094A-FE46-4FCE-9C24-165890C783B9}" dt="2023-04-06T13:36:46.709" v="523" actId="20577"/>
          <ac:spMkLst>
            <pc:docMk/>
            <pc:sldMk cId="153111620" sldId="286"/>
            <ac:spMk id="4" creationId="{6A197ED9-740C-8F4E-9AF4-C15379B14134}"/>
          </ac:spMkLst>
        </pc:spChg>
        <pc:spChg chg="add mod">
          <ac:chgData name="Bernadett Tóth" userId="S::b.toth@upscale-labs.com::62bde095-f83e-41ce-81ef-c40028aa75ad" providerId="AD" clId="Web-{D1B5094A-FE46-4FCE-9C24-165890C783B9}" dt="2023-04-06T13:36:59.709" v="524" actId="20577"/>
          <ac:spMkLst>
            <pc:docMk/>
            <pc:sldMk cId="153111620" sldId="286"/>
            <ac:spMk id="5" creationId="{887FAACA-B58B-7A6A-C23A-3E9451DC74DF}"/>
          </ac:spMkLst>
        </pc:spChg>
        <pc:spChg chg="add del mod">
          <ac:chgData name="Bernadett Tóth" userId="S::b.toth@upscale-labs.com::62bde095-f83e-41ce-81ef-c40028aa75ad" providerId="AD" clId="Web-{D1B5094A-FE46-4FCE-9C24-165890C783B9}" dt="2023-04-06T13:35:03.440" v="495"/>
          <ac:spMkLst>
            <pc:docMk/>
            <pc:sldMk cId="153111620" sldId="286"/>
            <ac:spMk id="7" creationId="{D0B505F8-DE27-A639-1E5B-BB9E7AAC1637}"/>
          </ac:spMkLst>
        </pc:spChg>
      </pc:sldChg>
      <pc:sldChg chg="addSp delSp modSp">
        <pc:chgData name="Bernadett Tóth" userId="S::b.toth@upscale-labs.com::62bde095-f83e-41ce-81ef-c40028aa75ad" providerId="AD" clId="Web-{D1B5094A-FE46-4FCE-9C24-165890C783B9}" dt="2023-04-06T13:42:02.422" v="560"/>
        <pc:sldMkLst>
          <pc:docMk/>
          <pc:sldMk cId="3846743352" sldId="287"/>
        </pc:sldMkLst>
        <pc:spChg chg="add del">
          <ac:chgData name="Bernadett Tóth" userId="S::b.toth@upscale-labs.com::62bde095-f83e-41ce-81ef-c40028aa75ad" providerId="AD" clId="Web-{D1B5094A-FE46-4FCE-9C24-165890C783B9}" dt="2023-04-06T13:40:30.294" v="556"/>
          <ac:spMkLst>
            <pc:docMk/>
            <pc:sldMk cId="3846743352" sldId="287"/>
            <ac:spMk id="3" creationId="{85D50D59-480B-F844-B74C-A971904C7AD8}"/>
          </ac:spMkLst>
        </pc:spChg>
        <pc:spChg chg="add del mod">
          <ac:chgData name="Bernadett Tóth" userId="S::b.toth@upscale-labs.com::62bde095-f83e-41ce-81ef-c40028aa75ad" providerId="AD" clId="Web-{D1B5094A-FE46-4FCE-9C24-165890C783B9}" dt="2023-04-06T13:38:58.744" v="549"/>
          <ac:spMkLst>
            <pc:docMk/>
            <pc:sldMk cId="3846743352" sldId="287"/>
            <ac:spMk id="4" creationId="{E76A5E43-AB60-2C3F-15C4-CF809B5587F1}"/>
          </ac:spMkLst>
        </pc:spChg>
        <pc:spChg chg="add del">
          <ac:chgData name="Bernadett Tóth" userId="S::b.toth@upscale-labs.com::62bde095-f83e-41ce-81ef-c40028aa75ad" providerId="AD" clId="Web-{D1B5094A-FE46-4FCE-9C24-165890C783B9}" dt="2023-04-06T13:38:56.151" v="548"/>
          <ac:spMkLst>
            <pc:docMk/>
            <pc:sldMk cId="3846743352" sldId="287"/>
            <ac:spMk id="6" creationId="{D63BE730-20C0-410A-51C1-4157D562E3F7}"/>
          </ac:spMkLst>
        </pc:spChg>
        <pc:spChg chg="add del mod">
          <ac:chgData name="Bernadett Tóth" userId="S::b.toth@upscale-labs.com::62bde095-f83e-41ce-81ef-c40028aa75ad" providerId="AD" clId="Web-{D1B5094A-FE46-4FCE-9C24-165890C783B9}" dt="2023-04-06T13:40:39.701" v="558"/>
          <ac:spMkLst>
            <pc:docMk/>
            <pc:sldMk cId="3846743352" sldId="287"/>
            <ac:spMk id="9" creationId="{CDB70EBF-B5FA-A291-C0FF-3ED2477218DE}"/>
          </ac:spMkLst>
        </pc:spChg>
        <pc:spChg chg="add">
          <ac:chgData name="Bernadett Tóth" userId="S::b.toth@upscale-labs.com::62bde095-f83e-41ce-81ef-c40028aa75ad" providerId="AD" clId="Web-{D1B5094A-FE46-4FCE-9C24-165890C783B9}" dt="2023-04-06T13:40:31.732" v="557"/>
          <ac:spMkLst>
            <pc:docMk/>
            <pc:sldMk cId="3846743352" sldId="287"/>
            <ac:spMk id="11" creationId="{A1499283-C40F-39ED-9BBC-A00B33CFDBA0}"/>
          </ac:spMkLst>
        </pc:spChg>
        <pc:picChg chg="mod">
          <ac:chgData name="Bernadett Tóth" userId="S::b.toth@upscale-labs.com::62bde095-f83e-41ce-81ef-c40028aa75ad" providerId="AD" clId="Web-{D1B5094A-FE46-4FCE-9C24-165890C783B9}" dt="2023-04-06T13:42:02.422" v="560"/>
          <ac:picMkLst>
            <pc:docMk/>
            <pc:sldMk cId="3846743352" sldId="287"/>
            <ac:picMk id="7" creationId="{D9721820-4880-CD4D-BC20-D665A0B24BD9}"/>
          </ac:picMkLst>
        </pc:picChg>
      </pc:sldChg>
      <pc:sldChg chg="addSp delSp modSp">
        <pc:chgData name="Bernadett Tóth" userId="S::b.toth@upscale-labs.com::62bde095-f83e-41ce-81ef-c40028aa75ad" providerId="AD" clId="Web-{D1B5094A-FE46-4FCE-9C24-165890C783B9}" dt="2023-04-06T13:42:23.829" v="566" actId="1076"/>
        <pc:sldMkLst>
          <pc:docMk/>
          <pc:sldMk cId="1968570565" sldId="288"/>
        </pc:sldMkLst>
        <pc:spChg chg="del">
          <ac:chgData name="Bernadett Tóth" userId="S::b.toth@upscale-labs.com::62bde095-f83e-41ce-81ef-c40028aa75ad" providerId="AD" clId="Web-{D1B5094A-FE46-4FCE-9C24-165890C783B9}" dt="2023-04-06T13:42:12.454" v="561"/>
          <ac:spMkLst>
            <pc:docMk/>
            <pc:sldMk cId="1968570565" sldId="288"/>
            <ac:spMk id="3" creationId="{85D50D59-480B-F844-B74C-A971904C7AD8}"/>
          </ac:spMkLst>
        </pc:spChg>
        <pc:spChg chg="mod">
          <ac:chgData name="Bernadett Tóth" userId="S::b.toth@upscale-labs.com::62bde095-f83e-41ce-81ef-c40028aa75ad" providerId="AD" clId="Web-{D1B5094A-FE46-4FCE-9C24-165890C783B9}" dt="2023-04-06T13:42:23.829" v="566" actId="1076"/>
          <ac:spMkLst>
            <pc:docMk/>
            <pc:sldMk cId="1968570565" sldId="288"/>
            <ac:spMk id="4" creationId="{D2219D4D-A33D-A74C-A380-C9ADF9EE9200}"/>
          </ac:spMkLst>
        </pc:spChg>
        <pc:spChg chg="add del mod">
          <ac:chgData name="Bernadett Tóth" userId="S::b.toth@upscale-labs.com::62bde095-f83e-41ce-81ef-c40028aa75ad" providerId="AD" clId="Web-{D1B5094A-FE46-4FCE-9C24-165890C783B9}" dt="2023-04-06T13:42:14.532" v="562"/>
          <ac:spMkLst>
            <pc:docMk/>
            <pc:sldMk cId="1968570565" sldId="288"/>
            <ac:spMk id="5" creationId="{B8AD14A8-7A44-6853-65D4-625533512F70}"/>
          </ac:spMkLst>
        </pc:spChg>
        <pc:spChg chg="add">
          <ac:chgData name="Bernadett Tóth" userId="S::b.toth@upscale-labs.com::62bde095-f83e-41ce-81ef-c40028aa75ad" providerId="AD" clId="Web-{D1B5094A-FE46-4FCE-9C24-165890C783B9}" dt="2023-04-06T13:42:15.844" v="563"/>
          <ac:spMkLst>
            <pc:docMk/>
            <pc:sldMk cId="1968570565" sldId="288"/>
            <ac:spMk id="7" creationId="{9C0EDF35-9796-BD2B-C989-D3BB9A563472}"/>
          </ac:spMkLst>
        </pc:spChg>
      </pc:sldChg>
      <pc:sldChg chg="addSp delSp modSp">
        <pc:chgData name="Bernadett Tóth" userId="S::b.toth@upscale-labs.com::62bde095-f83e-41ce-81ef-c40028aa75ad" providerId="AD" clId="Web-{D1B5094A-FE46-4FCE-9C24-165890C783B9}" dt="2023-04-06T13:45:27.460" v="620" actId="14100"/>
        <pc:sldMkLst>
          <pc:docMk/>
          <pc:sldMk cId="1295911326" sldId="289"/>
        </pc:sldMkLst>
        <pc:spChg chg="del mod">
          <ac:chgData name="Bernadett Tóth" userId="S::b.toth@upscale-labs.com::62bde095-f83e-41ce-81ef-c40028aa75ad" providerId="AD" clId="Web-{D1B5094A-FE46-4FCE-9C24-165890C783B9}" dt="2023-04-06T13:44:49.193" v="605"/>
          <ac:spMkLst>
            <pc:docMk/>
            <pc:sldMk cId="1295911326" sldId="289"/>
            <ac:spMk id="3" creationId="{474BBA66-7D00-3246-B25A-F5110127AD6B}"/>
          </ac:spMkLst>
        </pc:spChg>
        <pc:spChg chg="mod">
          <ac:chgData name="Bernadett Tóth" userId="S::b.toth@upscale-labs.com::62bde095-f83e-41ce-81ef-c40028aa75ad" providerId="AD" clId="Web-{D1B5094A-FE46-4FCE-9C24-165890C783B9}" dt="2023-04-06T13:45:27.460" v="620" actId="14100"/>
          <ac:spMkLst>
            <pc:docMk/>
            <pc:sldMk cId="1295911326" sldId="289"/>
            <ac:spMk id="4" creationId="{C9763CEF-5CD3-8A46-A9C2-3C75FCFBA5EC}"/>
          </ac:spMkLst>
        </pc:spChg>
        <pc:spChg chg="add mod">
          <ac:chgData name="Bernadett Tóth" userId="S::b.toth@upscale-labs.com::62bde095-f83e-41ce-81ef-c40028aa75ad" providerId="AD" clId="Web-{D1B5094A-FE46-4FCE-9C24-165890C783B9}" dt="2023-04-06T13:44:44.349" v="604" actId="20577"/>
          <ac:spMkLst>
            <pc:docMk/>
            <pc:sldMk cId="1295911326" sldId="289"/>
            <ac:spMk id="5" creationId="{057957B3-1B3B-A03E-5CFF-5E53A6AF5234}"/>
          </ac:spMkLst>
        </pc:spChg>
        <pc:spChg chg="add del mod">
          <ac:chgData name="Bernadett Tóth" userId="S::b.toth@upscale-labs.com::62bde095-f83e-41ce-81ef-c40028aa75ad" providerId="AD" clId="Web-{D1B5094A-FE46-4FCE-9C24-165890C783B9}" dt="2023-04-06T13:44:52.631" v="606"/>
          <ac:spMkLst>
            <pc:docMk/>
            <pc:sldMk cId="1295911326" sldId="289"/>
            <ac:spMk id="7" creationId="{032BB6E1-DCD5-BE34-AECC-8BBC7F5CEA32}"/>
          </ac:spMkLst>
        </pc:spChg>
      </pc:sldChg>
      <pc:sldChg chg="addSp delSp modSp">
        <pc:chgData name="Bernadett Tóth" userId="S::b.toth@upscale-labs.com::62bde095-f83e-41ce-81ef-c40028aa75ad" providerId="AD" clId="Web-{D1B5094A-FE46-4FCE-9C24-165890C783B9}" dt="2023-04-06T13:46:23.899" v="634" actId="1076"/>
        <pc:sldMkLst>
          <pc:docMk/>
          <pc:sldMk cId="71543052" sldId="293"/>
        </pc:sldMkLst>
        <pc:spChg chg="del mod">
          <ac:chgData name="Bernadett Tóth" userId="S::b.toth@upscale-labs.com::62bde095-f83e-41ce-81ef-c40028aa75ad" providerId="AD" clId="Web-{D1B5094A-FE46-4FCE-9C24-165890C783B9}" dt="2023-04-06T13:46:13.211" v="630"/>
          <ac:spMkLst>
            <pc:docMk/>
            <pc:sldMk cId="71543052" sldId="293"/>
            <ac:spMk id="3" creationId="{57EA684E-B83E-8740-9F21-33B7C7B8C44D}"/>
          </ac:spMkLst>
        </pc:spChg>
        <pc:spChg chg="mod">
          <ac:chgData name="Bernadett Tóth" userId="S::b.toth@upscale-labs.com::62bde095-f83e-41ce-81ef-c40028aa75ad" providerId="AD" clId="Web-{D1B5094A-FE46-4FCE-9C24-165890C783B9}" dt="2023-04-06T13:46:23.899" v="634" actId="1076"/>
          <ac:spMkLst>
            <pc:docMk/>
            <pc:sldMk cId="71543052" sldId="293"/>
            <ac:spMk id="4" creationId="{35F48A99-2ACE-4D4E-A5E9-42F108E050C7}"/>
          </ac:spMkLst>
        </pc:spChg>
        <pc:spChg chg="add mod">
          <ac:chgData name="Bernadett Tóth" userId="S::b.toth@upscale-labs.com::62bde095-f83e-41ce-81ef-c40028aa75ad" providerId="AD" clId="Web-{D1B5094A-FE46-4FCE-9C24-165890C783B9}" dt="2023-04-06T13:46:00.961" v="629" actId="20577"/>
          <ac:spMkLst>
            <pc:docMk/>
            <pc:sldMk cId="71543052" sldId="293"/>
            <ac:spMk id="5" creationId="{D5E60D4A-5966-D903-76DA-50B7C7B2A607}"/>
          </ac:spMkLst>
        </pc:spChg>
        <pc:spChg chg="add del mod">
          <ac:chgData name="Bernadett Tóth" userId="S::b.toth@upscale-labs.com::62bde095-f83e-41ce-81ef-c40028aa75ad" providerId="AD" clId="Web-{D1B5094A-FE46-4FCE-9C24-165890C783B9}" dt="2023-04-06T13:46:20.618" v="633"/>
          <ac:spMkLst>
            <pc:docMk/>
            <pc:sldMk cId="71543052" sldId="293"/>
            <ac:spMk id="7" creationId="{3D614633-2DB9-315B-AA44-35DDBFD60764}"/>
          </ac:spMkLst>
        </pc:spChg>
      </pc:sldChg>
      <pc:sldChg chg="addSp delSp modSp">
        <pc:chgData name="Bernadett Tóth" userId="S::b.toth@upscale-labs.com::62bde095-f83e-41ce-81ef-c40028aa75ad" providerId="AD" clId="Web-{D1B5094A-FE46-4FCE-9C24-165890C783B9}" dt="2023-04-06T13:46:55.088" v="648"/>
        <pc:sldMkLst>
          <pc:docMk/>
          <pc:sldMk cId="2789366927" sldId="294"/>
        </pc:sldMkLst>
        <pc:spChg chg="del mod">
          <ac:chgData name="Bernadett Tóth" userId="S::b.toth@upscale-labs.com::62bde095-f83e-41ce-81ef-c40028aa75ad" providerId="AD" clId="Web-{D1B5094A-FE46-4FCE-9C24-165890C783B9}" dt="2023-04-06T13:46:47.119" v="644"/>
          <ac:spMkLst>
            <pc:docMk/>
            <pc:sldMk cId="2789366927" sldId="294"/>
            <ac:spMk id="3" creationId="{3EB8970C-25E4-D24E-A7D7-311E5A2B2F6C}"/>
          </ac:spMkLst>
        </pc:spChg>
        <pc:spChg chg="mod">
          <ac:chgData name="Bernadett Tóth" userId="S::b.toth@upscale-labs.com::62bde095-f83e-41ce-81ef-c40028aa75ad" providerId="AD" clId="Web-{D1B5094A-FE46-4FCE-9C24-165890C783B9}" dt="2023-04-06T13:46:53.338" v="647" actId="1076"/>
          <ac:spMkLst>
            <pc:docMk/>
            <pc:sldMk cId="2789366927" sldId="294"/>
            <ac:spMk id="4" creationId="{7853E5A8-7966-0548-B93F-7A1127E505A9}"/>
          </ac:spMkLst>
        </pc:spChg>
        <pc:spChg chg="add mod">
          <ac:chgData name="Bernadett Tóth" userId="S::b.toth@upscale-labs.com::62bde095-f83e-41ce-81ef-c40028aa75ad" providerId="AD" clId="Web-{D1B5094A-FE46-4FCE-9C24-165890C783B9}" dt="2023-04-06T13:46:44.165" v="643" actId="20577"/>
          <ac:spMkLst>
            <pc:docMk/>
            <pc:sldMk cId="2789366927" sldId="294"/>
            <ac:spMk id="5" creationId="{B384E120-1A96-B4C5-BC5D-2BEE1B4F7EF6}"/>
          </ac:spMkLst>
        </pc:spChg>
        <pc:spChg chg="add del mod">
          <ac:chgData name="Bernadett Tóth" userId="S::b.toth@upscale-labs.com::62bde095-f83e-41ce-81ef-c40028aa75ad" providerId="AD" clId="Web-{D1B5094A-FE46-4FCE-9C24-165890C783B9}" dt="2023-04-06T13:46:55.088" v="648"/>
          <ac:spMkLst>
            <pc:docMk/>
            <pc:sldMk cId="2789366927" sldId="294"/>
            <ac:spMk id="7" creationId="{F14B7C03-4F2A-019A-AD93-5FF6575E66DD}"/>
          </ac:spMkLst>
        </pc:spChg>
      </pc:sldChg>
      <pc:sldChg chg="addSp delSp modSp">
        <pc:chgData name="Bernadett Tóth" userId="S::b.toth@upscale-labs.com::62bde095-f83e-41ce-81ef-c40028aa75ad" providerId="AD" clId="Web-{D1B5094A-FE46-4FCE-9C24-165890C783B9}" dt="2023-04-06T13:43:25.956" v="584" actId="1076"/>
        <pc:sldMkLst>
          <pc:docMk/>
          <pc:sldMk cId="3147698747" sldId="300"/>
        </pc:sldMkLst>
        <pc:spChg chg="del">
          <ac:chgData name="Bernadett Tóth" userId="S::b.toth@upscale-labs.com::62bde095-f83e-41ce-81ef-c40028aa75ad" providerId="AD" clId="Web-{D1B5094A-FE46-4FCE-9C24-165890C783B9}" dt="2023-04-06T13:42:28.189" v="567"/>
          <ac:spMkLst>
            <pc:docMk/>
            <pc:sldMk cId="3147698747" sldId="300"/>
            <ac:spMk id="3" creationId="{85D50D59-480B-F844-B74C-A971904C7AD8}"/>
          </ac:spMkLst>
        </pc:spChg>
        <pc:spChg chg="mod">
          <ac:chgData name="Bernadett Tóth" userId="S::b.toth@upscale-labs.com::62bde095-f83e-41ce-81ef-c40028aa75ad" providerId="AD" clId="Web-{D1B5094A-FE46-4FCE-9C24-165890C783B9}" dt="2023-04-06T13:43:25.956" v="584" actId="1076"/>
          <ac:spMkLst>
            <pc:docMk/>
            <pc:sldMk cId="3147698747" sldId="300"/>
            <ac:spMk id="4" creationId="{D2219D4D-A33D-A74C-A380-C9ADF9EE9200}"/>
          </ac:spMkLst>
        </pc:spChg>
        <pc:spChg chg="add del mod">
          <ac:chgData name="Bernadett Tóth" userId="S::b.toth@upscale-labs.com::62bde095-f83e-41ce-81ef-c40028aa75ad" providerId="AD" clId="Web-{D1B5094A-FE46-4FCE-9C24-165890C783B9}" dt="2023-04-06T13:42:29.939" v="568"/>
          <ac:spMkLst>
            <pc:docMk/>
            <pc:sldMk cId="3147698747" sldId="300"/>
            <ac:spMk id="5" creationId="{128DDB73-DA06-910A-592F-3279842C8BC0}"/>
          </ac:spMkLst>
        </pc:spChg>
        <pc:spChg chg="mod">
          <ac:chgData name="Bernadett Tóth" userId="S::b.toth@upscale-labs.com::62bde095-f83e-41ce-81ef-c40028aa75ad" providerId="AD" clId="Web-{D1B5094A-FE46-4FCE-9C24-165890C783B9}" dt="2023-04-06T13:43:11.409" v="582" actId="1076"/>
          <ac:spMkLst>
            <pc:docMk/>
            <pc:sldMk cId="3147698747" sldId="300"/>
            <ac:spMk id="8" creationId="{2C30A830-3564-914F-8C52-F54B8A082C92}"/>
          </ac:spMkLst>
        </pc:spChg>
        <pc:spChg chg="add">
          <ac:chgData name="Bernadett Tóth" userId="S::b.toth@upscale-labs.com::62bde095-f83e-41ce-81ef-c40028aa75ad" providerId="AD" clId="Web-{D1B5094A-FE46-4FCE-9C24-165890C783B9}" dt="2023-04-06T13:42:30.673" v="569"/>
          <ac:spMkLst>
            <pc:docMk/>
            <pc:sldMk cId="3147698747" sldId="300"/>
            <ac:spMk id="9" creationId="{4A5AC9EC-F12C-7219-7E49-10E2B90A9B44}"/>
          </ac:spMkLst>
        </pc:spChg>
        <pc:picChg chg="mod">
          <ac:chgData name="Bernadett Tóth" userId="S::b.toth@upscale-labs.com::62bde095-f83e-41ce-81ef-c40028aa75ad" providerId="AD" clId="Web-{D1B5094A-FE46-4FCE-9C24-165890C783B9}" dt="2023-04-06T13:42:56.986" v="576" actId="1076"/>
          <ac:picMkLst>
            <pc:docMk/>
            <pc:sldMk cId="3147698747" sldId="300"/>
            <ac:picMk id="6" creationId="{F958B60A-3B4D-FB4B-9E85-4C960822C5D3}"/>
          </ac:picMkLst>
        </pc:picChg>
      </pc:sldChg>
      <pc:sldChg chg="addSp delSp modSp">
        <pc:chgData name="Bernadett Tóth" userId="S::b.toth@upscale-labs.com::62bde095-f83e-41ce-81ef-c40028aa75ad" providerId="AD" clId="Web-{D1B5094A-FE46-4FCE-9C24-165890C783B9}" dt="2023-04-06T13:43:52.738" v="594" actId="20577"/>
        <pc:sldMkLst>
          <pc:docMk/>
          <pc:sldMk cId="554636748" sldId="301"/>
        </pc:sldMkLst>
        <pc:spChg chg="del">
          <ac:chgData name="Bernadett Tóth" userId="S::b.toth@upscale-labs.com::62bde095-f83e-41ce-81ef-c40028aa75ad" providerId="AD" clId="Web-{D1B5094A-FE46-4FCE-9C24-165890C783B9}" dt="2023-04-06T13:43:29.550" v="585"/>
          <ac:spMkLst>
            <pc:docMk/>
            <pc:sldMk cId="554636748" sldId="301"/>
            <ac:spMk id="3" creationId="{85D50D59-480B-F844-B74C-A971904C7AD8}"/>
          </ac:spMkLst>
        </pc:spChg>
        <pc:spChg chg="mod">
          <ac:chgData name="Bernadett Tóth" userId="S::b.toth@upscale-labs.com::62bde095-f83e-41ce-81ef-c40028aa75ad" providerId="AD" clId="Web-{D1B5094A-FE46-4FCE-9C24-165890C783B9}" dt="2023-04-06T13:43:41.675" v="590" actId="20577"/>
          <ac:spMkLst>
            <pc:docMk/>
            <pc:sldMk cId="554636748" sldId="301"/>
            <ac:spMk id="4" creationId="{D2219D4D-A33D-A74C-A380-C9ADF9EE9200}"/>
          </ac:spMkLst>
        </pc:spChg>
        <pc:spChg chg="add del mod">
          <ac:chgData name="Bernadett Tóth" userId="S::b.toth@upscale-labs.com::62bde095-f83e-41ce-81ef-c40028aa75ad" providerId="AD" clId="Web-{D1B5094A-FE46-4FCE-9C24-165890C783B9}" dt="2023-04-06T13:43:31.534" v="586"/>
          <ac:spMkLst>
            <pc:docMk/>
            <pc:sldMk cId="554636748" sldId="301"/>
            <ac:spMk id="6" creationId="{1186B545-9A84-99EA-2C6F-5E91E4F053A7}"/>
          </ac:spMkLst>
        </pc:spChg>
        <pc:spChg chg="mod">
          <ac:chgData name="Bernadett Tóth" userId="S::b.toth@upscale-labs.com::62bde095-f83e-41ce-81ef-c40028aa75ad" providerId="AD" clId="Web-{D1B5094A-FE46-4FCE-9C24-165890C783B9}" dt="2023-04-06T13:43:52.738" v="594" actId="20577"/>
          <ac:spMkLst>
            <pc:docMk/>
            <pc:sldMk cId="554636748" sldId="301"/>
            <ac:spMk id="7" creationId="{6E49B319-85A5-2D44-ABF5-58BF8A8971EA}"/>
          </ac:spMkLst>
        </pc:spChg>
        <pc:spChg chg="mod">
          <ac:chgData name="Bernadett Tóth" userId="S::b.toth@upscale-labs.com::62bde095-f83e-41ce-81ef-c40028aa75ad" providerId="AD" clId="Web-{D1B5094A-FE46-4FCE-9C24-165890C783B9}" dt="2023-04-06T13:43:46.363" v="591" actId="20577"/>
          <ac:spMkLst>
            <pc:docMk/>
            <pc:sldMk cId="554636748" sldId="301"/>
            <ac:spMk id="8" creationId="{2C30A830-3564-914F-8C52-F54B8A082C92}"/>
          </ac:spMkLst>
        </pc:spChg>
        <pc:spChg chg="add">
          <ac:chgData name="Bernadett Tóth" userId="S::b.toth@upscale-labs.com::62bde095-f83e-41ce-81ef-c40028aa75ad" providerId="AD" clId="Web-{D1B5094A-FE46-4FCE-9C24-165890C783B9}" dt="2023-04-06T13:43:32.159" v="587"/>
          <ac:spMkLst>
            <pc:docMk/>
            <pc:sldMk cId="554636748" sldId="301"/>
            <ac:spMk id="10" creationId="{50447EA1-9857-EF00-D274-3459DF7DBF7D}"/>
          </ac:spMkLst>
        </pc:spChg>
      </pc:sldChg>
      <pc:sldChg chg="addSp modSp">
        <pc:chgData name="Bernadett Tóth" userId="S::b.toth@upscale-labs.com::62bde095-f83e-41ce-81ef-c40028aa75ad" providerId="AD" clId="Web-{D1B5094A-FE46-4FCE-9C24-165890C783B9}" dt="2023-04-06T13:10:51.144" v="276" actId="1076"/>
        <pc:sldMkLst>
          <pc:docMk/>
          <pc:sldMk cId="3150792234" sldId="305"/>
        </pc:sldMkLst>
        <pc:spChg chg="add mod ord">
          <ac:chgData name="Bernadett Tóth" userId="S::b.toth@upscale-labs.com::62bde095-f83e-41ce-81ef-c40028aa75ad" providerId="AD" clId="Web-{D1B5094A-FE46-4FCE-9C24-165890C783B9}" dt="2023-04-06T13:07:44.091" v="228" actId="1076"/>
          <ac:spMkLst>
            <pc:docMk/>
            <pc:sldMk cId="3150792234" sldId="305"/>
            <ac:spMk id="2" creationId="{666D6D44-6BAA-35D1-17B7-D5212494C0B9}"/>
          </ac:spMkLst>
        </pc:spChg>
        <pc:spChg chg="mod">
          <ac:chgData name="Bernadett Tóth" userId="S::b.toth@upscale-labs.com::62bde095-f83e-41ce-81ef-c40028aa75ad" providerId="AD" clId="Web-{D1B5094A-FE46-4FCE-9C24-165890C783B9}" dt="2023-04-06T13:10:45.893" v="275" actId="20577"/>
          <ac:spMkLst>
            <pc:docMk/>
            <pc:sldMk cId="3150792234" sldId="305"/>
            <ac:spMk id="3" creationId="{D3B2CE50-AA7A-9B45-B113-B4B5BB44C4D9}"/>
          </ac:spMkLst>
        </pc:spChg>
        <pc:spChg chg="mod">
          <ac:chgData name="Bernadett Tóth" userId="S::b.toth@upscale-labs.com::62bde095-f83e-41ce-81ef-c40028aa75ad" providerId="AD" clId="Web-{D1B5094A-FE46-4FCE-9C24-165890C783B9}" dt="2023-04-06T13:10:51.144" v="276" actId="1076"/>
          <ac:spMkLst>
            <pc:docMk/>
            <pc:sldMk cId="3150792234" sldId="305"/>
            <ac:spMk id="4" creationId="{2D91C69E-EE21-744D-8F83-7DE45111030C}"/>
          </ac:spMkLst>
        </pc:spChg>
      </pc:sldChg>
      <pc:sldChg chg="addSp modSp">
        <pc:chgData name="Bernadett Tóth" userId="S::b.toth@upscale-labs.com::62bde095-f83e-41ce-81ef-c40028aa75ad" providerId="AD" clId="Web-{D1B5094A-FE46-4FCE-9C24-165890C783B9}" dt="2023-04-06T13:23:54.340" v="389" actId="20577"/>
        <pc:sldMkLst>
          <pc:docMk/>
          <pc:sldMk cId="456519681" sldId="314"/>
        </pc:sldMkLst>
        <pc:spChg chg="mod">
          <ac:chgData name="Bernadett Tóth" userId="S::b.toth@upscale-labs.com::62bde095-f83e-41ce-81ef-c40028aa75ad" providerId="AD" clId="Web-{D1B5094A-FE46-4FCE-9C24-165890C783B9}" dt="2023-04-06T13:13:51.509" v="307" actId="20577"/>
          <ac:spMkLst>
            <pc:docMk/>
            <pc:sldMk cId="456519681" sldId="314"/>
            <ac:spMk id="3" creationId="{0D555530-7E5C-9E40-8967-CC2598E05E2F}"/>
          </ac:spMkLst>
        </pc:spChg>
        <pc:spChg chg="mod">
          <ac:chgData name="Bernadett Tóth" userId="S::b.toth@upscale-labs.com::62bde095-f83e-41ce-81ef-c40028aa75ad" providerId="AD" clId="Web-{D1B5094A-FE46-4FCE-9C24-165890C783B9}" dt="2023-04-06T13:23:54.340" v="389" actId="20577"/>
          <ac:spMkLst>
            <pc:docMk/>
            <pc:sldMk cId="456519681" sldId="314"/>
            <ac:spMk id="4" creationId="{2CFB7653-9405-FB4F-B879-104DB7260774}"/>
          </ac:spMkLst>
        </pc:spChg>
        <pc:spChg chg="add ord">
          <ac:chgData name="Bernadett Tóth" userId="S::b.toth@upscale-labs.com::62bde095-f83e-41ce-81ef-c40028aa75ad" providerId="AD" clId="Web-{D1B5094A-FE46-4FCE-9C24-165890C783B9}" dt="2023-04-06T13:13:24.086" v="298"/>
          <ac:spMkLst>
            <pc:docMk/>
            <pc:sldMk cId="456519681" sldId="314"/>
            <ac:spMk id="5" creationId="{4D5B4115-FFBC-7091-6180-DD48213ED67C}"/>
          </ac:spMkLst>
        </pc:spChg>
      </pc:sldChg>
      <pc:sldChg chg="addSp modSp">
        <pc:chgData name="Bernadett Tóth" userId="S::b.toth@upscale-labs.com::62bde095-f83e-41ce-81ef-c40028aa75ad" providerId="AD" clId="Web-{D1B5094A-FE46-4FCE-9C24-165890C783B9}" dt="2023-04-06T13:12:56.679" v="296" actId="20577"/>
        <pc:sldMkLst>
          <pc:docMk/>
          <pc:sldMk cId="3297404472" sldId="315"/>
        </pc:sldMkLst>
        <pc:spChg chg="mod">
          <ac:chgData name="Bernadett Tóth" userId="S::b.toth@upscale-labs.com::62bde095-f83e-41ce-81ef-c40028aa75ad" providerId="AD" clId="Web-{D1B5094A-FE46-4FCE-9C24-165890C783B9}" dt="2023-04-06T13:12:56.679" v="296" actId="20577"/>
          <ac:spMkLst>
            <pc:docMk/>
            <pc:sldMk cId="3297404472" sldId="315"/>
            <ac:spMk id="3" creationId="{0D555530-7E5C-9E40-8967-CC2598E05E2F}"/>
          </ac:spMkLst>
        </pc:spChg>
        <pc:spChg chg="mod">
          <ac:chgData name="Bernadett Tóth" userId="S::b.toth@upscale-labs.com::62bde095-f83e-41ce-81ef-c40028aa75ad" providerId="AD" clId="Web-{D1B5094A-FE46-4FCE-9C24-165890C783B9}" dt="2023-04-06T13:12:46.788" v="295" actId="1076"/>
          <ac:spMkLst>
            <pc:docMk/>
            <pc:sldMk cId="3297404472" sldId="315"/>
            <ac:spMk id="4" creationId="{2CFB7653-9405-FB4F-B879-104DB7260774}"/>
          </ac:spMkLst>
        </pc:spChg>
        <pc:spChg chg="add ord">
          <ac:chgData name="Bernadett Tóth" userId="S::b.toth@upscale-labs.com::62bde095-f83e-41ce-81ef-c40028aa75ad" providerId="AD" clId="Web-{D1B5094A-FE46-4FCE-9C24-165890C783B9}" dt="2023-04-06T13:11:27.051" v="282"/>
          <ac:spMkLst>
            <pc:docMk/>
            <pc:sldMk cId="3297404472" sldId="315"/>
            <ac:spMk id="5" creationId="{5B326B6F-6847-ECBA-6B77-823E91212262}"/>
          </ac:spMkLst>
        </pc:spChg>
      </pc:sldChg>
      <pc:sldChg chg="addSp delSp modSp">
        <pc:chgData name="Bernadett Tóth" userId="S::b.toth@upscale-labs.com::62bde095-f83e-41ce-81ef-c40028aa75ad" providerId="AD" clId="Web-{D1B5094A-FE46-4FCE-9C24-165890C783B9}" dt="2023-04-06T13:47:25.323" v="657" actId="14100"/>
        <pc:sldMkLst>
          <pc:docMk/>
          <pc:sldMk cId="2931023984" sldId="316"/>
        </pc:sldMkLst>
        <pc:spChg chg="del">
          <ac:chgData name="Bernadett Tóth" userId="S::b.toth@upscale-labs.com::62bde095-f83e-41ce-81ef-c40028aa75ad" providerId="AD" clId="Web-{D1B5094A-FE46-4FCE-9C24-165890C783B9}" dt="2023-04-06T13:47:01.682" v="649"/>
          <ac:spMkLst>
            <pc:docMk/>
            <pc:sldMk cId="2931023984" sldId="316"/>
            <ac:spMk id="3" creationId="{3EB8970C-25E4-D24E-A7D7-311E5A2B2F6C}"/>
          </ac:spMkLst>
        </pc:spChg>
        <pc:spChg chg="mod">
          <ac:chgData name="Bernadett Tóth" userId="S::b.toth@upscale-labs.com::62bde095-f83e-41ce-81ef-c40028aa75ad" providerId="AD" clId="Web-{D1B5094A-FE46-4FCE-9C24-165890C783B9}" dt="2023-04-06T13:47:25.323" v="657" actId="14100"/>
          <ac:spMkLst>
            <pc:docMk/>
            <pc:sldMk cId="2931023984" sldId="316"/>
            <ac:spMk id="4" creationId="{7853E5A8-7966-0548-B93F-7A1127E505A9}"/>
          </ac:spMkLst>
        </pc:spChg>
        <pc:spChg chg="add del mod">
          <ac:chgData name="Bernadett Tóth" userId="S::b.toth@upscale-labs.com::62bde095-f83e-41ce-81ef-c40028aa75ad" providerId="AD" clId="Web-{D1B5094A-FE46-4FCE-9C24-165890C783B9}" dt="2023-04-06T13:47:03.291" v="650"/>
          <ac:spMkLst>
            <pc:docMk/>
            <pc:sldMk cId="2931023984" sldId="316"/>
            <ac:spMk id="5" creationId="{6C798E53-34BE-4B78-6B91-AE2EA60904C8}"/>
          </ac:spMkLst>
        </pc:spChg>
        <pc:spChg chg="add">
          <ac:chgData name="Bernadett Tóth" userId="S::b.toth@upscale-labs.com::62bde095-f83e-41ce-81ef-c40028aa75ad" providerId="AD" clId="Web-{D1B5094A-FE46-4FCE-9C24-165890C783B9}" dt="2023-04-06T13:47:07.291" v="651"/>
          <ac:spMkLst>
            <pc:docMk/>
            <pc:sldMk cId="2931023984" sldId="316"/>
            <ac:spMk id="7" creationId="{31004532-E883-2CEC-53EB-57462AF04292}"/>
          </ac:spMkLst>
        </pc:spChg>
      </pc:sldChg>
      <pc:sldChg chg="addSp delSp modSp">
        <pc:chgData name="Bernadett Tóth" userId="S::b.toth@upscale-labs.com::62bde095-f83e-41ce-81ef-c40028aa75ad" providerId="AD" clId="Web-{D1B5094A-FE46-4FCE-9C24-165890C783B9}" dt="2023-04-06T13:52:35.192" v="713" actId="1076"/>
        <pc:sldMkLst>
          <pc:docMk/>
          <pc:sldMk cId="2069226709" sldId="317"/>
        </pc:sldMkLst>
        <pc:spChg chg="add mod">
          <ac:chgData name="Bernadett Tóth" userId="S::b.toth@upscale-labs.com::62bde095-f83e-41ce-81ef-c40028aa75ad" providerId="AD" clId="Web-{D1B5094A-FE46-4FCE-9C24-165890C783B9}" dt="2023-04-06T13:52:35.192" v="713" actId="1076"/>
          <ac:spMkLst>
            <pc:docMk/>
            <pc:sldMk cId="2069226709" sldId="317"/>
            <ac:spMk id="3" creationId="{A653EF21-D75E-4724-2F3A-7246F3B90EAD}"/>
          </ac:spMkLst>
        </pc:spChg>
        <pc:spChg chg="del">
          <ac:chgData name="Bernadett Tóth" userId="S::b.toth@upscale-labs.com::62bde095-f83e-41ce-81ef-c40028aa75ad" providerId="AD" clId="Web-{D1B5094A-FE46-4FCE-9C24-165890C783B9}" dt="2023-04-06T13:50:03.875" v="702"/>
          <ac:spMkLst>
            <pc:docMk/>
            <pc:sldMk cId="2069226709" sldId="317"/>
            <ac:spMk id="4" creationId="{F057EF11-B57B-5247-8C6D-89A121210597}"/>
          </ac:spMkLst>
        </pc:spChg>
        <pc:spChg chg="add del mod">
          <ac:chgData name="Bernadett Tóth" userId="S::b.toth@upscale-labs.com::62bde095-f83e-41ce-81ef-c40028aa75ad" providerId="AD" clId="Web-{D1B5094A-FE46-4FCE-9C24-165890C783B9}" dt="2023-04-06T13:50:06.453" v="703"/>
          <ac:spMkLst>
            <pc:docMk/>
            <pc:sldMk cId="2069226709" sldId="317"/>
            <ac:spMk id="6" creationId="{C7860E3F-3BBE-66EF-01E0-D898B55F0618}"/>
          </ac:spMkLst>
        </pc:spChg>
      </pc:sldChg>
      <pc:sldChg chg="addSp delSp modSp">
        <pc:chgData name="Bernadett Tóth" userId="S::b.toth@upscale-labs.com::62bde095-f83e-41ce-81ef-c40028aa75ad" providerId="AD" clId="Web-{D1B5094A-FE46-4FCE-9C24-165890C783B9}" dt="2023-04-06T13:48:18.403" v="677" actId="20577"/>
        <pc:sldMkLst>
          <pc:docMk/>
          <pc:sldMk cId="225586592" sldId="318"/>
        </pc:sldMkLst>
        <pc:spChg chg="del">
          <ac:chgData name="Bernadett Tóth" userId="S::b.toth@upscale-labs.com::62bde095-f83e-41ce-81ef-c40028aa75ad" providerId="AD" clId="Web-{D1B5094A-FE46-4FCE-9C24-165890C783B9}" dt="2023-04-06T13:47:39.464" v="658"/>
          <ac:spMkLst>
            <pc:docMk/>
            <pc:sldMk cId="225586592" sldId="318"/>
            <ac:spMk id="3" creationId="{3EB8970C-25E4-D24E-A7D7-311E5A2B2F6C}"/>
          </ac:spMkLst>
        </pc:spChg>
        <pc:spChg chg="mod">
          <ac:chgData name="Bernadett Tóth" userId="S::b.toth@upscale-labs.com::62bde095-f83e-41ce-81ef-c40028aa75ad" providerId="AD" clId="Web-{D1B5094A-FE46-4FCE-9C24-165890C783B9}" dt="2023-04-06T13:48:18.403" v="677" actId="20577"/>
          <ac:spMkLst>
            <pc:docMk/>
            <pc:sldMk cId="225586592" sldId="318"/>
            <ac:spMk id="4" creationId="{7853E5A8-7966-0548-B93F-7A1127E505A9}"/>
          </ac:spMkLst>
        </pc:spChg>
        <pc:spChg chg="add del mod">
          <ac:chgData name="Bernadett Tóth" userId="S::b.toth@upscale-labs.com::62bde095-f83e-41ce-81ef-c40028aa75ad" providerId="AD" clId="Web-{D1B5094A-FE46-4FCE-9C24-165890C783B9}" dt="2023-04-06T13:47:41.558" v="659"/>
          <ac:spMkLst>
            <pc:docMk/>
            <pc:sldMk cId="225586592" sldId="318"/>
            <ac:spMk id="5" creationId="{B156FD6A-28FA-CFFC-A0F0-03C56B07BF46}"/>
          </ac:spMkLst>
        </pc:spChg>
        <pc:spChg chg="add mod">
          <ac:chgData name="Bernadett Tóth" userId="S::b.toth@upscale-labs.com::62bde095-f83e-41ce-81ef-c40028aa75ad" providerId="AD" clId="Web-{D1B5094A-FE46-4FCE-9C24-165890C783B9}" dt="2023-04-06T13:47:58.762" v="672" actId="20577"/>
          <ac:spMkLst>
            <pc:docMk/>
            <pc:sldMk cId="225586592" sldId="318"/>
            <ac:spMk id="7" creationId="{B9037548-C007-651E-77D0-5F42FD689D24}"/>
          </ac:spMkLst>
        </pc:spChg>
      </pc:sldChg>
      <pc:sldChg chg="addSp delSp modSp">
        <pc:chgData name="Bernadett Tóth" userId="S::b.toth@upscale-labs.com::62bde095-f83e-41ce-81ef-c40028aa75ad" providerId="AD" clId="Web-{D1B5094A-FE46-4FCE-9C24-165890C783B9}" dt="2023-04-06T13:49:36.843" v="693" actId="14100"/>
        <pc:sldMkLst>
          <pc:docMk/>
          <pc:sldMk cId="365916534" sldId="319"/>
        </pc:sldMkLst>
        <pc:spChg chg="del">
          <ac:chgData name="Bernadett Tóth" userId="S::b.toth@upscale-labs.com::62bde095-f83e-41ce-81ef-c40028aa75ad" providerId="AD" clId="Web-{D1B5094A-FE46-4FCE-9C24-165890C783B9}" dt="2023-04-06T13:48:32.606" v="678"/>
          <ac:spMkLst>
            <pc:docMk/>
            <pc:sldMk cId="365916534" sldId="319"/>
            <ac:spMk id="3" creationId="{3EB8970C-25E4-D24E-A7D7-311E5A2B2F6C}"/>
          </ac:spMkLst>
        </pc:spChg>
        <pc:spChg chg="mod">
          <ac:chgData name="Bernadett Tóth" userId="S::b.toth@upscale-labs.com::62bde095-f83e-41ce-81ef-c40028aa75ad" providerId="AD" clId="Web-{D1B5094A-FE46-4FCE-9C24-165890C783B9}" dt="2023-04-06T13:49:36.843" v="693" actId="14100"/>
          <ac:spMkLst>
            <pc:docMk/>
            <pc:sldMk cId="365916534" sldId="319"/>
            <ac:spMk id="4" creationId="{7853E5A8-7966-0548-B93F-7A1127E505A9}"/>
          </ac:spMkLst>
        </pc:spChg>
        <pc:spChg chg="add del mod">
          <ac:chgData name="Bernadett Tóth" userId="S::b.toth@upscale-labs.com::62bde095-f83e-41ce-81ef-c40028aa75ad" providerId="AD" clId="Web-{D1B5094A-FE46-4FCE-9C24-165890C783B9}" dt="2023-04-06T13:48:36.075" v="680"/>
          <ac:spMkLst>
            <pc:docMk/>
            <pc:sldMk cId="365916534" sldId="319"/>
            <ac:spMk id="5" creationId="{87B1BE90-56C3-D909-AEEA-1E208E16DC0B}"/>
          </ac:spMkLst>
        </pc:spChg>
        <pc:spChg chg="add">
          <ac:chgData name="Bernadett Tóth" userId="S::b.toth@upscale-labs.com::62bde095-f83e-41ce-81ef-c40028aa75ad" providerId="AD" clId="Web-{D1B5094A-FE46-4FCE-9C24-165890C783B9}" dt="2023-04-06T13:48:33.247" v="679"/>
          <ac:spMkLst>
            <pc:docMk/>
            <pc:sldMk cId="365916534" sldId="319"/>
            <ac:spMk id="7" creationId="{E2F98E38-DC22-3457-97D9-A6ADC0C51F6D}"/>
          </ac:spMkLst>
        </pc:spChg>
      </pc:sldChg>
    </pc:docChg>
  </pc:docChgLst>
  <pc:docChgLst>
    <pc:chgData name="Bernadett Tóth" userId="S::b.toth@upscale-labs.com::62bde095-f83e-41ce-81ef-c40028aa75ad" providerId="AD" clId="Web-{70C03A98-6934-4939-A9A2-0F7E1F13B0A8}"/>
    <pc:docChg chg="modSld addMainMaster delMainMaster modMainMaster">
      <pc:chgData name="Bernadett Tóth" userId="S::b.toth@upscale-labs.com::62bde095-f83e-41ce-81ef-c40028aa75ad" providerId="AD" clId="Web-{70C03A98-6934-4939-A9A2-0F7E1F13B0A8}" dt="2023-04-06T11:52:21.980" v="14" actId="1076"/>
      <pc:docMkLst>
        <pc:docMk/>
      </pc:docMkLst>
      <pc:sldChg chg="modSp mod setBg modClrScheme chgLayout">
        <pc:chgData name="Bernadett Tóth" userId="S::b.toth@upscale-labs.com::62bde095-f83e-41ce-81ef-c40028aa75ad" providerId="AD" clId="Web-{70C03A98-6934-4939-A9A2-0F7E1F13B0A8}" dt="2023-04-06T11:52:21.980" v="14" actId="1076"/>
        <pc:sldMkLst>
          <pc:docMk/>
          <pc:sldMk cId="2325941560" sldId="256"/>
        </pc:sldMkLst>
        <pc:spChg chg="mod ord">
          <ac:chgData name="Bernadett Tóth" userId="S::b.toth@upscale-labs.com::62bde095-f83e-41ce-81ef-c40028aa75ad" providerId="AD" clId="Web-{70C03A98-6934-4939-A9A2-0F7E1F13B0A8}" dt="2023-04-06T11:52:21.980" v="14" actId="1076"/>
          <ac:spMkLst>
            <pc:docMk/>
            <pc:sldMk cId="2325941560" sldId="256"/>
            <ac:spMk id="3" creationId="{8F6F54A2-F629-8148-BDD2-9A4AAE2900F3}"/>
          </ac:spMkLst>
        </pc:spChg>
        <pc:spChg chg="mod ord">
          <ac:chgData name="Bernadett Tóth" userId="S::b.toth@upscale-labs.com::62bde095-f83e-41ce-81ef-c40028aa75ad" providerId="AD" clId="Web-{70C03A98-6934-4939-A9A2-0F7E1F13B0A8}" dt="2023-04-06T11:52:18.980" v="13" actId="1076"/>
          <ac:spMkLst>
            <pc:docMk/>
            <pc:sldMk cId="2325941560" sldId="256"/>
            <ac:spMk id="4" creationId="{279CDB4C-70F3-9741-BC8F-346F1C0DBCBD}"/>
          </ac:spMkLst>
        </pc:spChg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2325941560" sldId="256"/>
            <ac:spMk id="5" creationId="{377C463B-E24C-A748-A700-BC641F5477D5}"/>
          </ac:spMkLst>
        </pc:spChg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2325941560" sldId="256"/>
            <ac:spMk id="6" creationId="{9B6A7B3D-5E69-7844-AEC3-7AC5BA420805}"/>
          </ac:spMkLst>
        </pc:spChg>
      </pc:sldChg>
      <pc:sldChg chg="modSp mod modClrScheme chgLayout">
        <pc:chgData name="Bernadett Tóth" userId="S::b.toth@upscale-labs.com::62bde095-f83e-41ce-81ef-c40028aa75ad" providerId="AD" clId="Web-{70C03A98-6934-4939-A9A2-0F7E1F13B0A8}" dt="2023-04-06T11:49:45.445" v="3"/>
        <pc:sldMkLst>
          <pc:docMk/>
          <pc:sldMk cId="3895168017" sldId="257"/>
        </pc:sldMkLst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3895168017" sldId="257"/>
            <ac:spMk id="3" creationId="{46847D99-87DD-374C-B9C2-C81091015B38}"/>
          </ac:spMkLst>
        </pc:spChg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3895168017" sldId="257"/>
            <ac:spMk id="4" creationId="{46AF5372-3FAF-D541-86CB-F3FA6D852752}"/>
          </ac:spMkLst>
        </pc:spChg>
      </pc:sldChg>
      <pc:sldChg chg="modSp mod modClrScheme chgLayout">
        <pc:chgData name="Bernadett Tóth" userId="S::b.toth@upscale-labs.com::62bde095-f83e-41ce-81ef-c40028aa75ad" providerId="AD" clId="Web-{70C03A98-6934-4939-A9A2-0F7E1F13B0A8}" dt="2023-04-06T11:49:45.445" v="3"/>
        <pc:sldMkLst>
          <pc:docMk/>
          <pc:sldMk cId="900759944" sldId="278"/>
        </pc:sldMkLst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900759944" sldId="278"/>
            <ac:spMk id="3" creationId="{0D555530-7E5C-9E40-8967-CC2598E05E2F}"/>
          </ac:spMkLst>
        </pc:spChg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900759944" sldId="278"/>
            <ac:spMk id="4" creationId="{2CFB7653-9405-FB4F-B879-104DB7260774}"/>
          </ac:spMkLst>
        </pc:spChg>
      </pc:sldChg>
      <pc:sldChg chg="modSp mod modClrScheme chgLayout">
        <pc:chgData name="Bernadett Tóth" userId="S::b.toth@upscale-labs.com::62bde095-f83e-41ce-81ef-c40028aa75ad" providerId="AD" clId="Web-{70C03A98-6934-4939-A9A2-0F7E1F13B0A8}" dt="2023-04-06T11:49:45.445" v="3"/>
        <pc:sldMkLst>
          <pc:docMk/>
          <pc:sldMk cId="2373200353" sldId="279"/>
        </pc:sldMkLst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2373200353" sldId="279"/>
            <ac:spMk id="3" creationId="{04EBBB1B-4C32-6D43-AED8-B2E3861358D2}"/>
          </ac:spMkLst>
        </pc:spChg>
        <pc:picChg chg="mod ord">
          <ac:chgData name="Bernadett Tóth" userId="S::b.toth@upscale-labs.com::62bde095-f83e-41ce-81ef-c40028aa75ad" providerId="AD" clId="Web-{70C03A98-6934-4939-A9A2-0F7E1F13B0A8}" dt="2023-04-06T11:49:45.445" v="3"/>
          <ac:picMkLst>
            <pc:docMk/>
            <pc:sldMk cId="2373200353" sldId="279"/>
            <ac:picMk id="9" creationId="{8FB02EBB-2F8D-CB4E-A245-4F7CD17551E2}"/>
          </ac:picMkLst>
        </pc:picChg>
      </pc:sldChg>
      <pc:sldChg chg="modSp mod modClrScheme chgLayout">
        <pc:chgData name="Bernadett Tóth" userId="S::b.toth@upscale-labs.com::62bde095-f83e-41ce-81ef-c40028aa75ad" providerId="AD" clId="Web-{70C03A98-6934-4939-A9A2-0F7E1F13B0A8}" dt="2023-04-06T11:49:45.445" v="3"/>
        <pc:sldMkLst>
          <pc:docMk/>
          <pc:sldMk cId="2101790665" sldId="280"/>
        </pc:sldMkLst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2101790665" sldId="280"/>
            <ac:spMk id="3" creationId="{40F30737-0AFC-BF47-AE88-70C6FB149904}"/>
          </ac:spMkLst>
        </pc:spChg>
        <pc:picChg chg="mod ord">
          <ac:chgData name="Bernadett Tóth" userId="S::b.toth@upscale-labs.com::62bde095-f83e-41ce-81ef-c40028aa75ad" providerId="AD" clId="Web-{70C03A98-6934-4939-A9A2-0F7E1F13B0A8}" dt="2023-04-06T11:49:45.445" v="3"/>
          <ac:picMkLst>
            <pc:docMk/>
            <pc:sldMk cId="2101790665" sldId="280"/>
            <ac:picMk id="6" creationId="{D75FABCA-11DF-4D49-935B-27CE5CFA7786}"/>
          </ac:picMkLst>
        </pc:picChg>
      </pc:sldChg>
      <pc:sldChg chg="modSp mod modClrScheme chgLayout">
        <pc:chgData name="Bernadett Tóth" userId="S::b.toth@upscale-labs.com::62bde095-f83e-41ce-81ef-c40028aa75ad" providerId="AD" clId="Web-{70C03A98-6934-4939-A9A2-0F7E1F13B0A8}" dt="2023-04-06T11:49:45.445" v="3"/>
        <pc:sldMkLst>
          <pc:docMk/>
          <pc:sldMk cId="1178313687" sldId="281"/>
        </pc:sldMkLst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1178313687" sldId="281"/>
            <ac:spMk id="3" creationId="{36C520B9-B929-CC41-B712-89514ED7A71D}"/>
          </ac:spMkLst>
        </pc:spChg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1178313687" sldId="281"/>
            <ac:spMk id="4" creationId="{AAD68831-F2C1-D347-832F-155089BC9F69}"/>
          </ac:spMkLst>
        </pc:spChg>
      </pc:sldChg>
      <pc:sldChg chg="modSp mod modClrScheme chgLayout">
        <pc:chgData name="Bernadett Tóth" userId="S::b.toth@upscale-labs.com::62bde095-f83e-41ce-81ef-c40028aa75ad" providerId="AD" clId="Web-{70C03A98-6934-4939-A9A2-0F7E1F13B0A8}" dt="2023-04-06T11:49:45.445" v="3"/>
        <pc:sldMkLst>
          <pc:docMk/>
          <pc:sldMk cId="2035926498" sldId="282"/>
        </pc:sldMkLst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2035926498" sldId="282"/>
            <ac:spMk id="3" creationId="{A3CE70A0-6A92-694D-88ED-86BB1FB6FB51}"/>
          </ac:spMkLst>
        </pc:spChg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2035926498" sldId="282"/>
            <ac:spMk id="4" creationId="{F2F672C5-EA77-364E-AB63-B83AB47AA707}"/>
          </ac:spMkLst>
        </pc:spChg>
      </pc:sldChg>
      <pc:sldChg chg="modSp mod modClrScheme chgLayout">
        <pc:chgData name="Bernadett Tóth" userId="S::b.toth@upscale-labs.com::62bde095-f83e-41ce-81ef-c40028aa75ad" providerId="AD" clId="Web-{70C03A98-6934-4939-A9A2-0F7E1F13B0A8}" dt="2023-04-06T11:49:45.445" v="3"/>
        <pc:sldMkLst>
          <pc:docMk/>
          <pc:sldMk cId="3651728415" sldId="283"/>
        </pc:sldMkLst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3651728415" sldId="283"/>
            <ac:spMk id="3" creationId="{6907ADA0-4F3D-ED43-8AD4-953C07A86A86}"/>
          </ac:spMkLst>
        </pc:spChg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3651728415" sldId="283"/>
            <ac:spMk id="4" creationId="{CDC198E6-CBD0-DA43-9549-AD41D223C591}"/>
          </ac:spMkLst>
        </pc:spChg>
      </pc:sldChg>
      <pc:sldChg chg="modSp mod modClrScheme chgLayout">
        <pc:chgData name="Bernadett Tóth" userId="S::b.toth@upscale-labs.com::62bde095-f83e-41ce-81ef-c40028aa75ad" providerId="AD" clId="Web-{70C03A98-6934-4939-A9A2-0F7E1F13B0A8}" dt="2023-04-06T11:49:45.445" v="3"/>
        <pc:sldMkLst>
          <pc:docMk/>
          <pc:sldMk cId="703976393" sldId="284"/>
        </pc:sldMkLst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703976393" sldId="284"/>
            <ac:spMk id="3" creationId="{9C7431AA-2676-EE44-A6E2-BACD1FC11D0C}"/>
          </ac:spMkLst>
        </pc:spChg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703976393" sldId="284"/>
            <ac:spMk id="4" creationId="{9AC67A41-2BF0-B44E-840A-3FBE3A48BF99}"/>
          </ac:spMkLst>
        </pc:spChg>
      </pc:sldChg>
      <pc:sldChg chg="modSp mod modClrScheme chgLayout">
        <pc:chgData name="Bernadett Tóth" userId="S::b.toth@upscale-labs.com::62bde095-f83e-41ce-81ef-c40028aa75ad" providerId="AD" clId="Web-{70C03A98-6934-4939-A9A2-0F7E1F13B0A8}" dt="2023-04-06T11:49:45.445" v="3"/>
        <pc:sldMkLst>
          <pc:docMk/>
          <pc:sldMk cId="4262310516" sldId="285"/>
        </pc:sldMkLst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4262310516" sldId="285"/>
            <ac:spMk id="3" creationId="{9C7431AA-2676-EE44-A6E2-BACD1FC11D0C}"/>
          </ac:spMkLst>
        </pc:spChg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4262310516" sldId="285"/>
            <ac:spMk id="4" creationId="{9AC67A41-2BF0-B44E-840A-3FBE3A48BF99}"/>
          </ac:spMkLst>
        </pc:spChg>
      </pc:sldChg>
      <pc:sldChg chg="modSp mod modClrScheme chgLayout">
        <pc:chgData name="Bernadett Tóth" userId="S::b.toth@upscale-labs.com::62bde095-f83e-41ce-81ef-c40028aa75ad" providerId="AD" clId="Web-{70C03A98-6934-4939-A9A2-0F7E1F13B0A8}" dt="2023-04-06T11:49:45.445" v="3"/>
        <pc:sldMkLst>
          <pc:docMk/>
          <pc:sldMk cId="153111620" sldId="286"/>
        </pc:sldMkLst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153111620" sldId="286"/>
            <ac:spMk id="3" creationId="{A079DD7A-8859-6446-944C-6200C2FEA694}"/>
          </ac:spMkLst>
        </pc:spChg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153111620" sldId="286"/>
            <ac:spMk id="4" creationId="{6A197ED9-740C-8F4E-9AF4-C15379B14134}"/>
          </ac:spMkLst>
        </pc:spChg>
      </pc:sldChg>
      <pc:sldChg chg="modSp mod modClrScheme chgLayout">
        <pc:chgData name="Bernadett Tóth" userId="S::b.toth@upscale-labs.com::62bde095-f83e-41ce-81ef-c40028aa75ad" providerId="AD" clId="Web-{70C03A98-6934-4939-A9A2-0F7E1F13B0A8}" dt="2023-04-06T11:49:45.445" v="3"/>
        <pc:sldMkLst>
          <pc:docMk/>
          <pc:sldMk cId="3846743352" sldId="287"/>
        </pc:sldMkLst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3846743352" sldId="287"/>
            <ac:spMk id="3" creationId="{85D50D59-480B-F844-B74C-A971904C7AD8}"/>
          </ac:spMkLst>
        </pc:spChg>
        <pc:picChg chg="mod ord">
          <ac:chgData name="Bernadett Tóth" userId="S::b.toth@upscale-labs.com::62bde095-f83e-41ce-81ef-c40028aa75ad" providerId="AD" clId="Web-{70C03A98-6934-4939-A9A2-0F7E1F13B0A8}" dt="2023-04-06T11:49:45.445" v="3"/>
          <ac:picMkLst>
            <pc:docMk/>
            <pc:sldMk cId="3846743352" sldId="287"/>
            <ac:picMk id="7" creationId="{D9721820-4880-CD4D-BC20-D665A0B24BD9}"/>
          </ac:picMkLst>
        </pc:picChg>
      </pc:sldChg>
      <pc:sldChg chg="modSp mod modClrScheme chgLayout">
        <pc:chgData name="Bernadett Tóth" userId="S::b.toth@upscale-labs.com::62bde095-f83e-41ce-81ef-c40028aa75ad" providerId="AD" clId="Web-{70C03A98-6934-4939-A9A2-0F7E1F13B0A8}" dt="2023-04-06T11:49:45.445" v="3"/>
        <pc:sldMkLst>
          <pc:docMk/>
          <pc:sldMk cId="1968570565" sldId="288"/>
        </pc:sldMkLst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1968570565" sldId="288"/>
            <ac:spMk id="3" creationId="{85D50D59-480B-F844-B74C-A971904C7AD8}"/>
          </ac:spMkLst>
        </pc:spChg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1968570565" sldId="288"/>
            <ac:spMk id="4" creationId="{D2219D4D-A33D-A74C-A380-C9ADF9EE9200}"/>
          </ac:spMkLst>
        </pc:spChg>
      </pc:sldChg>
      <pc:sldChg chg="modSp mod modClrScheme chgLayout">
        <pc:chgData name="Bernadett Tóth" userId="S::b.toth@upscale-labs.com::62bde095-f83e-41ce-81ef-c40028aa75ad" providerId="AD" clId="Web-{70C03A98-6934-4939-A9A2-0F7E1F13B0A8}" dt="2023-04-06T11:49:45.445" v="3"/>
        <pc:sldMkLst>
          <pc:docMk/>
          <pc:sldMk cId="1295911326" sldId="289"/>
        </pc:sldMkLst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1295911326" sldId="289"/>
            <ac:spMk id="3" creationId="{474BBA66-7D00-3246-B25A-F5110127AD6B}"/>
          </ac:spMkLst>
        </pc:spChg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1295911326" sldId="289"/>
            <ac:spMk id="4" creationId="{C9763CEF-5CD3-8A46-A9C2-3C75FCFBA5EC}"/>
          </ac:spMkLst>
        </pc:spChg>
      </pc:sldChg>
      <pc:sldChg chg="modSp mod modClrScheme chgLayout">
        <pc:chgData name="Bernadett Tóth" userId="S::b.toth@upscale-labs.com::62bde095-f83e-41ce-81ef-c40028aa75ad" providerId="AD" clId="Web-{70C03A98-6934-4939-A9A2-0F7E1F13B0A8}" dt="2023-04-06T11:49:45.445" v="3"/>
        <pc:sldMkLst>
          <pc:docMk/>
          <pc:sldMk cId="71543052" sldId="293"/>
        </pc:sldMkLst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71543052" sldId="293"/>
            <ac:spMk id="3" creationId="{57EA684E-B83E-8740-9F21-33B7C7B8C44D}"/>
          </ac:spMkLst>
        </pc:spChg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71543052" sldId="293"/>
            <ac:spMk id="4" creationId="{35F48A99-2ACE-4D4E-A5E9-42F108E050C7}"/>
          </ac:spMkLst>
        </pc:spChg>
      </pc:sldChg>
      <pc:sldChg chg="modSp mod modClrScheme chgLayout">
        <pc:chgData name="Bernadett Tóth" userId="S::b.toth@upscale-labs.com::62bde095-f83e-41ce-81ef-c40028aa75ad" providerId="AD" clId="Web-{70C03A98-6934-4939-A9A2-0F7E1F13B0A8}" dt="2023-04-06T11:49:45.445" v="3"/>
        <pc:sldMkLst>
          <pc:docMk/>
          <pc:sldMk cId="2789366927" sldId="294"/>
        </pc:sldMkLst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2789366927" sldId="294"/>
            <ac:spMk id="3" creationId="{3EB8970C-25E4-D24E-A7D7-311E5A2B2F6C}"/>
          </ac:spMkLst>
        </pc:spChg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2789366927" sldId="294"/>
            <ac:spMk id="4" creationId="{7853E5A8-7966-0548-B93F-7A1127E505A9}"/>
          </ac:spMkLst>
        </pc:spChg>
      </pc:sldChg>
      <pc:sldChg chg="modSp mod modClrScheme chgLayout">
        <pc:chgData name="Bernadett Tóth" userId="S::b.toth@upscale-labs.com::62bde095-f83e-41ce-81ef-c40028aa75ad" providerId="AD" clId="Web-{70C03A98-6934-4939-A9A2-0F7E1F13B0A8}" dt="2023-04-06T11:49:45.445" v="3"/>
        <pc:sldMkLst>
          <pc:docMk/>
          <pc:sldMk cId="3147698747" sldId="300"/>
        </pc:sldMkLst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3147698747" sldId="300"/>
            <ac:spMk id="3" creationId="{85D50D59-480B-F844-B74C-A971904C7AD8}"/>
          </ac:spMkLst>
        </pc:spChg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3147698747" sldId="300"/>
            <ac:spMk id="4" creationId="{D2219D4D-A33D-A74C-A380-C9ADF9EE9200}"/>
          </ac:spMkLst>
        </pc:spChg>
      </pc:sldChg>
      <pc:sldChg chg="modSp mod modClrScheme chgLayout">
        <pc:chgData name="Bernadett Tóth" userId="S::b.toth@upscale-labs.com::62bde095-f83e-41ce-81ef-c40028aa75ad" providerId="AD" clId="Web-{70C03A98-6934-4939-A9A2-0F7E1F13B0A8}" dt="2023-04-06T11:49:45.445" v="3"/>
        <pc:sldMkLst>
          <pc:docMk/>
          <pc:sldMk cId="554636748" sldId="301"/>
        </pc:sldMkLst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554636748" sldId="301"/>
            <ac:spMk id="3" creationId="{85D50D59-480B-F844-B74C-A971904C7AD8}"/>
          </ac:spMkLst>
        </pc:spChg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554636748" sldId="301"/>
            <ac:spMk id="4" creationId="{D2219D4D-A33D-A74C-A380-C9ADF9EE9200}"/>
          </ac:spMkLst>
        </pc:spChg>
      </pc:sldChg>
      <pc:sldChg chg="modSp mod modClrScheme chgLayout">
        <pc:chgData name="Bernadett Tóth" userId="S::b.toth@upscale-labs.com::62bde095-f83e-41ce-81ef-c40028aa75ad" providerId="AD" clId="Web-{70C03A98-6934-4939-A9A2-0F7E1F13B0A8}" dt="2023-04-06T11:49:45.445" v="3"/>
        <pc:sldMkLst>
          <pc:docMk/>
          <pc:sldMk cId="3998222696" sldId="302"/>
        </pc:sldMkLst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3998222696" sldId="302"/>
            <ac:spMk id="3" creationId="{46847D99-87DD-374C-B9C2-C81091015B38}"/>
          </ac:spMkLst>
        </pc:spChg>
        <pc:picChg chg="mod ord">
          <ac:chgData name="Bernadett Tóth" userId="S::b.toth@upscale-labs.com::62bde095-f83e-41ce-81ef-c40028aa75ad" providerId="AD" clId="Web-{70C03A98-6934-4939-A9A2-0F7E1F13B0A8}" dt="2023-04-06T11:49:45.445" v="3"/>
          <ac:picMkLst>
            <pc:docMk/>
            <pc:sldMk cId="3998222696" sldId="302"/>
            <ac:picMk id="5" creationId="{321EEEB6-D5B8-9E4E-952B-15C4E08D5968}"/>
          </ac:picMkLst>
        </pc:picChg>
      </pc:sldChg>
      <pc:sldChg chg="modSp mod modClrScheme chgLayout">
        <pc:chgData name="Bernadett Tóth" userId="S::b.toth@upscale-labs.com::62bde095-f83e-41ce-81ef-c40028aa75ad" providerId="AD" clId="Web-{70C03A98-6934-4939-A9A2-0F7E1F13B0A8}" dt="2023-04-06T11:49:45.445" v="3"/>
        <pc:sldMkLst>
          <pc:docMk/>
          <pc:sldMk cId="1434328639" sldId="303"/>
        </pc:sldMkLst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1434328639" sldId="303"/>
            <ac:spMk id="2" creationId="{C7B784FD-F6C0-6E41-BE76-15F4B7588228}"/>
          </ac:spMkLst>
        </pc:spChg>
      </pc:sldChg>
      <pc:sldChg chg="modSp mod modClrScheme chgLayout">
        <pc:chgData name="Bernadett Tóth" userId="S::b.toth@upscale-labs.com::62bde095-f83e-41ce-81ef-c40028aa75ad" providerId="AD" clId="Web-{70C03A98-6934-4939-A9A2-0F7E1F13B0A8}" dt="2023-04-06T11:49:45.445" v="3"/>
        <pc:sldMkLst>
          <pc:docMk/>
          <pc:sldMk cId="2076218253" sldId="304"/>
        </pc:sldMkLst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2076218253" sldId="304"/>
            <ac:spMk id="4" creationId="{F057EF11-B57B-5247-8C6D-89A121210597}"/>
          </ac:spMkLst>
        </pc:spChg>
      </pc:sldChg>
      <pc:sldChg chg="modSp mod modClrScheme chgLayout">
        <pc:chgData name="Bernadett Tóth" userId="S::b.toth@upscale-labs.com::62bde095-f83e-41ce-81ef-c40028aa75ad" providerId="AD" clId="Web-{70C03A98-6934-4939-A9A2-0F7E1F13B0A8}" dt="2023-04-06T11:49:45.445" v="3"/>
        <pc:sldMkLst>
          <pc:docMk/>
          <pc:sldMk cId="3150792234" sldId="305"/>
        </pc:sldMkLst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3150792234" sldId="305"/>
            <ac:spMk id="3" creationId="{D3B2CE50-AA7A-9B45-B113-B4B5BB44C4D9}"/>
          </ac:spMkLst>
        </pc:spChg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3150792234" sldId="305"/>
            <ac:spMk id="4" creationId="{2D91C69E-EE21-744D-8F83-7DE45111030C}"/>
          </ac:spMkLst>
        </pc:spChg>
      </pc:sldChg>
      <pc:sldChg chg="modSp mod modClrScheme chgLayout">
        <pc:chgData name="Bernadett Tóth" userId="S::b.toth@upscale-labs.com::62bde095-f83e-41ce-81ef-c40028aa75ad" providerId="AD" clId="Web-{70C03A98-6934-4939-A9A2-0F7E1F13B0A8}" dt="2023-04-06T11:49:45.445" v="3"/>
        <pc:sldMkLst>
          <pc:docMk/>
          <pc:sldMk cId="1983179110" sldId="306"/>
        </pc:sldMkLst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1983179110" sldId="306"/>
            <ac:spMk id="3" creationId="{46847D99-87DD-374C-B9C2-C81091015B38}"/>
          </ac:spMkLst>
        </pc:spChg>
        <pc:picChg chg="mod ord">
          <ac:chgData name="Bernadett Tóth" userId="S::b.toth@upscale-labs.com::62bde095-f83e-41ce-81ef-c40028aa75ad" providerId="AD" clId="Web-{70C03A98-6934-4939-A9A2-0F7E1F13B0A8}" dt="2023-04-06T11:49:45.445" v="3"/>
          <ac:picMkLst>
            <pc:docMk/>
            <pc:sldMk cId="1983179110" sldId="306"/>
            <ac:picMk id="8" creationId="{0BA6FB70-06B2-834B-917A-BB7A50DBBDB3}"/>
          </ac:picMkLst>
        </pc:picChg>
      </pc:sldChg>
      <pc:sldChg chg="modSp mod modClrScheme chgLayout">
        <pc:chgData name="Bernadett Tóth" userId="S::b.toth@upscale-labs.com::62bde095-f83e-41ce-81ef-c40028aa75ad" providerId="AD" clId="Web-{70C03A98-6934-4939-A9A2-0F7E1F13B0A8}" dt="2023-04-06T11:49:45.445" v="3"/>
        <pc:sldMkLst>
          <pc:docMk/>
          <pc:sldMk cId="2034421680" sldId="307"/>
        </pc:sldMkLst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2034421680" sldId="307"/>
            <ac:spMk id="3" creationId="{46847D99-87DD-374C-B9C2-C81091015B38}"/>
          </ac:spMkLst>
        </pc:spChg>
        <pc:picChg chg="mod ord">
          <ac:chgData name="Bernadett Tóth" userId="S::b.toth@upscale-labs.com::62bde095-f83e-41ce-81ef-c40028aa75ad" providerId="AD" clId="Web-{70C03A98-6934-4939-A9A2-0F7E1F13B0A8}" dt="2023-04-06T11:49:45.445" v="3"/>
          <ac:picMkLst>
            <pc:docMk/>
            <pc:sldMk cId="2034421680" sldId="307"/>
            <ac:picMk id="6" creationId="{DE309CB8-1E0E-A443-91B7-F56F434C6F1A}"/>
          </ac:picMkLst>
        </pc:picChg>
      </pc:sldChg>
      <pc:sldChg chg="modSp mod modClrScheme chgLayout">
        <pc:chgData name="Bernadett Tóth" userId="S::b.toth@upscale-labs.com::62bde095-f83e-41ce-81ef-c40028aa75ad" providerId="AD" clId="Web-{70C03A98-6934-4939-A9A2-0F7E1F13B0A8}" dt="2023-04-06T11:49:45.445" v="3"/>
        <pc:sldMkLst>
          <pc:docMk/>
          <pc:sldMk cId="884716903" sldId="308"/>
        </pc:sldMkLst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884716903" sldId="308"/>
            <ac:spMk id="3" creationId="{1C95719D-F03B-254B-952E-F93EF3BD88E4}"/>
          </ac:spMkLst>
        </pc:spChg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884716903" sldId="308"/>
            <ac:spMk id="4" creationId="{2FAC5064-A41B-3447-8B65-28E10E9338A1}"/>
          </ac:spMkLst>
        </pc:spChg>
      </pc:sldChg>
      <pc:sldChg chg="modSp mod modClrScheme chgLayout">
        <pc:chgData name="Bernadett Tóth" userId="S::b.toth@upscale-labs.com::62bde095-f83e-41ce-81ef-c40028aa75ad" providerId="AD" clId="Web-{70C03A98-6934-4939-A9A2-0F7E1F13B0A8}" dt="2023-04-06T11:49:45.445" v="3"/>
        <pc:sldMkLst>
          <pc:docMk/>
          <pc:sldMk cId="1715914615" sldId="309"/>
        </pc:sldMkLst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1715914615" sldId="309"/>
            <ac:spMk id="3" creationId="{04EBBB1B-4C32-6D43-AED8-B2E3861358D2}"/>
          </ac:spMkLst>
        </pc:spChg>
        <pc:picChg chg="mod ord">
          <ac:chgData name="Bernadett Tóth" userId="S::b.toth@upscale-labs.com::62bde095-f83e-41ce-81ef-c40028aa75ad" providerId="AD" clId="Web-{70C03A98-6934-4939-A9A2-0F7E1F13B0A8}" dt="2023-04-06T11:49:45.445" v="3"/>
          <ac:picMkLst>
            <pc:docMk/>
            <pc:sldMk cId="1715914615" sldId="309"/>
            <ac:picMk id="9" creationId="{8FB02EBB-2F8D-CB4E-A245-4F7CD17551E2}"/>
          </ac:picMkLst>
        </pc:picChg>
      </pc:sldChg>
      <pc:sldChg chg="modSp mod modClrScheme chgLayout">
        <pc:chgData name="Bernadett Tóth" userId="S::b.toth@upscale-labs.com::62bde095-f83e-41ce-81ef-c40028aa75ad" providerId="AD" clId="Web-{70C03A98-6934-4939-A9A2-0F7E1F13B0A8}" dt="2023-04-06T11:49:45.445" v="3"/>
        <pc:sldMkLst>
          <pc:docMk/>
          <pc:sldMk cId="3447867086" sldId="310"/>
        </pc:sldMkLst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3447867086" sldId="310"/>
            <ac:spMk id="3" creationId="{40F30737-0AFC-BF47-AE88-70C6FB149904}"/>
          </ac:spMkLst>
        </pc:spChg>
        <pc:picChg chg="mod ord">
          <ac:chgData name="Bernadett Tóth" userId="S::b.toth@upscale-labs.com::62bde095-f83e-41ce-81ef-c40028aa75ad" providerId="AD" clId="Web-{70C03A98-6934-4939-A9A2-0F7E1F13B0A8}" dt="2023-04-06T11:49:45.445" v="3"/>
          <ac:picMkLst>
            <pc:docMk/>
            <pc:sldMk cId="3447867086" sldId="310"/>
            <ac:picMk id="6" creationId="{D75FABCA-11DF-4D49-935B-27CE5CFA7786}"/>
          </ac:picMkLst>
        </pc:picChg>
      </pc:sldChg>
      <pc:sldChg chg="modSp mod modClrScheme chgLayout">
        <pc:chgData name="Bernadett Tóth" userId="S::b.toth@upscale-labs.com::62bde095-f83e-41ce-81ef-c40028aa75ad" providerId="AD" clId="Web-{70C03A98-6934-4939-A9A2-0F7E1F13B0A8}" dt="2023-04-06T11:49:45.445" v="3"/>
        <pc:sldMkLst>
          <pc:docMk/>
          <pc:sldMk cId="2522083501" sldId="311"/>
        </pc:sldMkLst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2522083501" sldId="311"/>
            <ac:spMk id="3" creationId="{40F30737-0AFC-BF47-AE88-70C6FB149904}"/>
          </ac:spMkLst>
        </pc:spChg>
        <pc:picChg chg="mod ord">
          <ac:chgData name="Bernadett Tóth" userId="S::b.toth@upscale-labs.com::62bde095-f83e-41ce-81ef-c40028aa75ad" providerId="AD" clId="Web-{70C03A98-6934-4939-A9A2-0F7E1F13B0A8}" dt="2023-04-06T11:49:45.445" v="3"/>
          <ac:picMkLst>
            <pc:docMk/>
            <pc:sldMk cId="2522083501" sldId="311"/>
            <ac:picMk id="7" creationId="{41E27C56-EFBF-0845-9466-188BEC2D15E6}"/>
          </ac:picMkLst>
        </pc:picChg>
      </pc:sldChg>
      <pc:sldChg chg="modSp mod modClrScheme chgLayout">
        <pc:chgData name="Bernadett Tóth" userId="S::b.toth@upscale-labs.com::62bde095-f83e-41ce-81ef-c40028aa75ad" providerId="AD" clId="Web-{70C03A98-6934-4939-A9A2-0F7E1F13B0A8}" dt="2023-04-06T11:49:45.445" v="3"/>
        <pc:sldMkLst>
          <pc:docMk/>
          <pc:sldMk cId="2979047033" sldId="312"/>
        </pc:sldMkLst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2979047033" sldId="312"/>
            <ac:spMk id="3" creationId="{40F30737-0AFC-BF47-AE88-70C6FB149904}"/>
          </ac:spMkLst>
        </pc:spChg>
        <pc:picChg chg="mod ord">
          <ac:chgData name="Bernadett Tóth" userId="S::b.toth@upscale-labs.com::62bde095-f83e-41ce-81ef-c40028aa75ad" providerId="AD" clId="Web-{70C03A98-6934-4939-A9A2-0F7E1F13B0A8}" dt="2023-04-06T11:49:45.445" v="3"/>
          <ac:picMkLst>
            <pc:docMk/>
            <pc:sldMk cId="2979047033" sldId="312"/>
            <ac:picMk id="7" creationId="{B53EFFA4-CB75-144B-8433-F3D6909494DF}"/>
          </ac:picMkLst>
        </pc:picChg>
      </pc:sldChg>
      <pc:sldChg chg="modSp mod modClrScheme chgLayout">
        <pc:chgData name="Bernadett Tóth" userId="S::b.toth@upscale-labs.com::62bde095-f83e-41ce-81ef-c40028aa75ad" providerId="AD" clId="Web-{70C03A98-6934-4939-A9A2-0F7E1F13B0A8}" dt="2023-04-06T11:49:45.445" v="3"/>
        <pc:sldMkLst>
          <pc:docMk/>
          <pc:sldMk cId="1780149129" sldId="313"/>
        </pc:sldMkLst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1780149129" sldId="313"/>
            <ac:spMk id="3" creationId="{46847D99-87DD-374C-B9C2-C81091015B38}"/>
          </ac:spMkLst>
        </pc:spChg>
        <pc:picChg chg="mod ord">
          <ac:chgData name="Bernadett Tóth" userId="S::b.toth@upscale-labs.com::62bde095-f83e-41ce-81ef-c40028aa75ad" providerId="AD" clId="Web-{70C03A98-6934-4939-A9A2-0F7E1F13B0A8}" dt="2023-04-06T11:49:45.445" v="3"/>
          <ac:picMkLst>
            <pc:docMk/>
            <pc:sldMk cId="1780149129" sldId="313"/>
            <ac:picMk id="8" creationId="{6A73E344-CBBA-964E-8A6E-DBD10A9797CF}"/>
          </ac:picMkLst>
        </pc:picChg>
      </pc:sldChg>
      <pc:sldChg chg="modSp mod modClrScheme chgLayout">
        <pc:chgData name="Bernadett Tóth" userId="S::b.toth@upscale-labs.com::62bde095-f83e-41ce-81ef-c40028aa75ad" providerId="AD" clId="Web-{70C03A98-6934-4939-A9A2-0F7E1F13B0A8}" dt="2023-04-06T11:49:45.445" v="3"/>
        <pc:sldMkLst>
          <pc:docMk/>
          <pc:sldMk cId="456519681" sldId="314"/>
        </pc:sldMkLst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456519681" sldId="314"/>
            <ac:spMk id="3" creationId="{0D555530-7E5C-9E40-8967-CC2598E05E2F}"/>
          </ac:spMkLst>
        </pc:spChg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456519681" sldId="314"/>
            <ac:spMk id="4" creationId="{2CFB7653-9405-FB4F-B879-104DB7260774}"/>
          </ac:spMkLst>
        </pc:spChg>
      </pc:sldChg>
      <pc:sldChg chg="modSp mod modClrScheme chgLayout">
        <pc:chgData name="Bernadett Tóth" userId="S::b.toth@upscale-labs.com::62bde095-f83e-41ce-81ef-c40028aa75ad" providerId="AD" clId="Web-{70C03A98-6934-4939-A9A2-0F7E1F13B0A8}" dt="2023-04-06T11:49:45.445" v="3"/>
        <pc:sldMkLst>
          <pc:docMk/>
          <pc:sldMk cId="3297404472" sldId="315"/>
        </pc:sldMkLst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3297404472" sldId="315"/>
            <ac:spMk id="3" creationId="{0D555530-7E5C-9E40-8967-CC2598E05E2F}"/>
          </ac:spMkLst>
        </pc:spChg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3297404472" sldId="315"/>
            <ac:spMk id="4" creationId="{2CFB7653-9405-FB4F-B879-104DB7260774}"/>
          </ac:spMkLst>
        </pc:spChg>
      </pc:sldChg>
      <pc:sldChg chg="modSp mod modClrScheme chgLayout">
        <pc:chgData name="Bernadett Tóth" userId="S::b.toth@upscale-labs.com::62bde095-f83e-41ce-81ef-c40028aa75ad" providerId="AD" clId="Web-{70C03A98-6934-4939-A9A2-0F7E1F13B0A8}" dt="2023-04-06T11:49:45.445" v="3"/>
        <pc:sldMkLst>
          <pc:docMk/>
          <pc:sldMk cId="2931023984" sldId="316"/>
        </pc:sldMkLst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2931023984" sldId="316"/>
            <ac:spMk id="3" creationId="{3EB8970C-25E4-D24E-A7D7-311E5A2B2F6C}"/>
          </ac:spMkLst>
        </pc:spChg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2931023984" sldId="316"/>
            <ac:spMk id="4" creationId="{7853E5A8-7966-0548-B93F-7A1127E505A9}"/>
          </ac:spMkLst>
        </pc:spChg>
      </pc:sldChg>
      <pc:sldChg chg="modSp mod modClrScheme chgLayout">
        <pc:chgData name="Bernadett Tóth" userId="S::b.toth@upscale-labs.com::62bde095-f83e-41ce-81ef-c40028aa75ad" providerId="AD" clId="Web-{70C03A98-6934-4939-A9A2-0F7E1F13B0A8}" dt="2023-04-06T11:49:45.445" v="3"/>
        <pc:sldMkLst>
          <pc:docMk/>
          <pc:sldMk cId="2069226709" sldId="317"/>
        </pc:sldMkLst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2069226709" sldId="317"/>
            <ac:spMk id="4" creationId="{F057EF11-B57B-5247-8C6D-89A121210597}"/>
          </ac:spMkLst>
        </pc:spChg>
      </pc:sldChg>
      <pc:sldChg chg="modSp mod modClrScheme chgLayout">
        <pc:chgData name="Bernadett Tóth" userId="S::b.toth@upscale-labs.com::62bde095-f83e-41ce-81ef-c40028aa75ad" providerId="AD" clId="Web-{70C03A98-6934-4939-A9A2-0F7E1F13B0A8}" dt="2023-04-06T11:49:45.445" v="3"/>
        <pc:sldMkLst>
          <pc:docMk/>
          <pc:sldMk cId="225586592" sldId="318"/>
        </pc:sldMkLst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225586592" sldId="318"/>
            <ac:spMk id="3" creationId="{3EB8970C-25E4-D24E-A7D7-311E5A2B2F6C}"/>
          </ac:spMkLst>
        </pc:spChg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225586592" sldId="318"/>
            <ac:spMk id="4" creationId="{7853E5A8-7966-0548-B93F-7A1127E505A9}"/>
          </ac:spMkLst>
        </pc:spChg>
      </pc:sldChg>
      <pc:sldChg chg="modSp mod modClrScheme chgLayout">
        <pc:chgData name="Bernadett Tóth" userId="S::b.toth@upscale-labs.com::62bde095-f83e-41ce-81ef-c40028aa75ad" providerId="AD" clId="Web-{70C03A98-6934-4939-A9A2-0F7E1F13B0A8}" dt="2023-04-06T11:49:45.445" v="3"/>
        <pc:sldMkLst>
          <pc:docMk/>
          <pc:sldMk cId="365916534" sldId="319"/>
        </pc:sldMkLst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365916534" sldId="319"/>
            <ac:spMk id="3" creationId="{3EB8970C-25E4-D24E-A7D7-311E5A2B2F6C}"/>
          </ac:spMkLst>
        </pc:spChg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365916534" sldId="319"/>
            <ac:spMk id="4" creationId="{7853E5A8-7966-0548-B93F-7A1127E505A9}"/>
          </ac:spMkLst>
        </pc:spChg>
      </pc:sldChg>
      <pc:sldChg chg="modSp mod modClrScheme chgLayout">
        <pc:chgData name="Bernadett Tóth" userId="S::b.toth@upscale-labs.com::62bde095-f83e-41ce-81ef-c40028aa75ad" providerId="AD" clId="Web-{70C03A98-6934-4939-A9A2-0F7E1F13B0A8}" dt="2023-04-06T11:49:45.445" v="3"/>
        <pc:sldMkLst>
          <pc:docMk/>
          <pc:sldMk cId="3361908107" sldId="320"/>
        </pc:sldMkLst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3361908107" sldId="320"/>
            <ac:spMk id="4" creationId="{F057EF11-B57B-5247-8C6D-89A121210597}"/>
          </ac:spMkLst>
        </pc:spChg>
      </pc:sldChg>
      <pc:sldChg chg="modSp mod modClrScheme chgLayout">
        <pc:chgData name="Bernadett Tóth" userId="S::b.toth@upscale-labs.com::62bde095-f83e-41ce-81ef-c40028aa75ad" providerId="AD" clId="Web-{70C03A98-6934-4939-A9A2-0F7E1F13B0A8}" dt="2023-04-06T11:49:45.445" v="3"/>
        <pc:sldMkLst>
          <pc:docMk/>
          <pc:sldMk cId="3868047906" sldId="322"/>
        </pc:sldMkLst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3868047906" sldId="322"/>
            <ac:spMk id="3" creationId="{46847D99-87DD-374C-B9C2-C81091015B38}"/>
          </ac:spMkLst>
        </pc:spChg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3868047906" sldId="322"/>
            <ac:spMk id="4" creationId="{46AF5372-3FAF-D541-86CB-F3FA6D852752}"/>
          </ac:spMkLst>
        </pc:spChg>
      </pc:sldChg>
      <pc:sldChg chg="modSp mod modClrScheme chgLayout">
        <pc:chgData name="Bernadett Tóth" userId="S::b.toth@upscale-labs.com::62bde095-f83e-41ce-81ef-c40028aa75ad" providerId="AD" clId="Web-{70C03A98-6934-4939-A9A2-0F7E1F13B0A8}" dt="2023-04-06T11:49:45.445" v="3"/>
        <pc:sldMkLst>
          <pc:docMk/>
          <pc:sldMk cId="4061691989" sldId="323"/>
        </pc:sldMkLst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4061691989" sldId="323"/>
            <ac:spMk id="4" creationId="{F057EF11-B57B-5247-8C6D-89A121210597}"/>
          </ac:spMkLst>
        </pc:spChg>
      </pc:sldChg>
      <pc:sldChg chg="modSp mod modClrScheme chgLayout">
        <pc:chgData name="Bernadett Tóth" userId="S::b.toth@upscale-labs.com::62bde095-f83e-41ce-81ef-c40028aa75ad" providerId="AD" clId="Web-{70C03A98-6934-4939-A9A2-0F7E1F13B0A8}" dt="2023-04-06T11:49:45.445" v="3"/>
        <pc:sldMkLst>
          <pc:docMk/>
          <pc:sldMk cId="3806651433" sldId="324"/>
        </pc:sldMkLst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3806651433" sldId="324"/>
            <ac:spMk id="3" creationId="{46847D99-87DD-374C-B9C2-C81091015B38}"/>
          </ac:spMkLst>
        </pc:spChg>
        <pc:spChg chg="mod ord">
          <ac:chgData name="Bernadett Tóth" userId="S::b.toth@upscale-labs.com::62bde095-f83e-41ce-81ef-c40028aa75ad" providerId="AD" clId="Web-{70C03A98-6934-4939-A9A2-0F7E1F13B0A8}" dt="2023-04-06T11:49:45.445" v="3"/>
          <ac:spMkLst>
            <pc:docMk/>
            <pc:sldMk cId="3806651433" sldId="324"/>
            <ac:spMk id="4" creationId="{46AF5372-3FAF-D541-86CB-F3FA6D852752}"/>
          </ac:spMkLst>
        </pc:spChg>
      </pc:sldChg>
      <pc:sldChg chg="modSp mod modClrScheme chgLayout">
        <pc:chgData name="Bernadett Tóth" userId="S::b.toth@upscale-labs.com::62bde095-f83e-41ce-81ef-c40028aa75ad" providerId="AD" clId="Web-{70C03A98-6934-4939-A9A2-0F7E1F13B0A8}" dt="2023-04-06T11:49:45.445" v="3"/>
        <pc:sldMkLst>
          <pc:docMk/>
          <pc:sldMk cId="1134555642" sldId="325"/>
        </pc:sldMkLst>
        <pc:picChg chg="mod ord">
          <ac:chgData name="Bernadett Tóth" userId="S::b.toth@upscale-labs.com::62bde095-f83e-41ce-81ef-c40028aa75ad" providerId="AD" clId="Web-{70C03A98-6934-4939-A9A2-0F7E1F13B0A8}" dt="2023-04-06T11:49:45.445" v="3"/>
          <ac:picMkLst>
            <pc:docMk/>
            <pc:sldMk cId="1134555642" sldId="325"/>
            <ac:picMk id="1026" creationId="{0C165792-AAF1-B3E9-9AD3-4DB7146D264A}"/>
          </ac:picMkLst>
        </pc:picChg>
      </pc:sldChg>
      <pc:sldMasterChg chg="add del mod setBg addSldLayout delSldLayout modSldLayout">
        <pc:chgData name="Bernadett Tóth" userId="S::b.toth@upscale-labs.com::62bde095-f83e-41ce-81ef-c40028aa75ad" providerId="AD" clId="Web-{70C03A98-6934-4939-A9A2-0F7E1F13B0A8}" dt="2023-04-06T11:49:45.445" v="3"/>
        <pc:sldMasterMkLst>
          <pc:docMk/>
          <pc:sldMasterMk cId="3863644834" sldId="2147483648"/>
        </pc:sldMasterMkLst>
        <pc:sldLayoutChg chg="add del mod">
          <pc:chgData name="Bernadett Tóth" userId="S::b.toth@upscale-labs.com::62bde095-f83e-41ce-81ef-c40028aa75ad" providerId="AD" clId="Web-{70C03A98-6934-4939-A9A2-0F7E1F13B0A8}" dt="2023-04-06T11:49:45.445" v="3"/>
          <pc:sldLayoutMkLst>
            <pc:docMk/>
            <pc:sldMasterMk cId="3863644834" sldId="2147483648"/>
            <pc:sldLayoutMk cId="409059832" sldId="2147483649"/>
          </pc:sldLayoutMkLst>
        </pc:sldLayoutChg>
        <pc:sldLayoutChg chg="add del mod">
          <pc:chgData name="Bernadett Tóth" userId="S::b.toth@upscale-labs.com::62bde095-f83e-41ce-81ef-c40028aa75ad" providerId="AD" clId="Web-{70C03A98-6934-4939-A9A2-0F7E1F13B0A8}" dt="2023-04-06T11:49:45.445" v="3"/>
          <pc:sldLayoutMkLst>
            <pc:docMk/>
            <pc:sldMasterMk cId="3863644834" sldId="2147483648"/>
            <pc:sldLayoutMk cId="697813620" sldId="2147483650"/>
          </pc:sldLayoutMkLst>
        </pc:sldLayoutChg>
        <pc:sldLayoutChg chg="add del mod">
          <pc:chgData name="Bernadett Tóth" userId="S::b.toth@upscale-labs.com::62bde095-f83e-41ce-81ef-c40028aa75ad" providerId="AD" clId="Web-{70C03A98-6934-4939-A9A2-0F7E1F13B0A8}" dt="2023-04-06T11:49:45.445" v="3"/>
          <pc:sldLayoutMkLst>
            <pc:docMk/>
            <pc:sldMasterMk cId="3863644834" sldId="2147483648"/>
            <pc:sldLayoutMk cId="969926327" sldId="2147483651"/>
          </pc:sldLayoutMkLst>
        </pc:sldLayoutChg>
        <pc:sldLayoutChg chg="add del mod">
          <pc:chgData name="Bernadett Tóth" userId="S::b.toth@upscale-labs.com::62bde095-f83e-41ce-81ef-c40028aa75ad" providerId="AD" clId="Web-{70C03A98-6934-4939-A9A2-0F7E1F13B0A8}" dt="2023-04-06T11:49:45.445" v="3"/>
          <pc:sldLayoutMkLst>
            <pc:docMk/>
            <pc:sldMasterMk cId="3863644834" sldId="2147483648"/>
            <pc:sldLayoutMk cId="1140427573" sldId="2147483652"/>
          </pc:sldLayoutMkLst>
        </pc:sldLayoutChg>
        <pc:sldLayoutChg chg="add del mod">
          <pc:chgData name="Bernadett Tóth" userId="S::b.toth@upscale-labs.com::62bde095-f83e-41ce-81ef-c40028aa75ad" providerId="AD" clId="Web-{70C03A98-6934-4939-A9A2-0F7E1F13B0A8}" dt="2023-04-06T11:49:45.445" v="3"/>
          <pc:sldLayoutMkLst>
            <pc:docMk/>
            <pc:sldMasterMk cId="3863644834" sldId="2147483648"/>
            <pc:sldLayoutMk cId="356072175" sldId="2147483654"/>
          </pc:sldLayoutMkLst>
        </pc:sldLayoutChg>
        <pc:sldLayoutChg chg="add del mod">
          <pc:chgData name="Bernadett Tóth" userId="S::b.toth@upscale-labs.com::62bde095-f83e-41ce-81ef-c40028aa75ad" providerId="AD" clId="Web-{70C03A98-6934-4939-A9A2-0F7E1F13B0A8}" dt="2023-04-06T11:49:45.445" v="3"/>
          <pc:sldLayoutMkLst>
            <pc:docMk/>
            <pc:sldMasterMk cId="3863644834" sldId="2147483648"/>
            <pc:sldLayoutMk cId="3628623047" sldId="2147483655"/>
          </pc:sldLayoutMkLst>
        </pc:sldLayoutChg>
        <pc:sldLayoutChg chg="add del mod">
          <pc:chgData name="Bernadett Tóth" userId="S::b.toth@upscale-labs.com::62bde095-f83e-41ce-81ef-c40028aa75ad" providerId="AD" clId="Web-{70C03A98-6934-4939-A9A2-0F7E1F13B0A8}" dt="2023-04-06T11:49:45.445" v="3"/>
          <pc:sldLayoutMkLst>
            <pc:docMk/>
            <pc:sldMasterMk cId="3863644834" sldId="2147483648"/>
            <pc:sldLayoutMk cId="3274377740" sldId="2147483656"/>
          </pc:sldLayoutMkLst>
        </pc:sldLayoutChg>
        <pc:sldLayoutChg chg="add del mod">
          <pc:chgData name="Bernadett Tóth" userId="S::b.toth@upscale-labs.com::62bde095-f83e-41ce-81ef-c40028aa75ad" providerId="AD" clId="Web-{70C03A98-6934-4939-A9A2-0F7E1F13B0A8}" dt="2023-04-06T11:49:45.445" v="3"/>
          <pc:sldLayoutMkLst>
            <pc:docMk/>
            <pc:sldMasterMk cId="3863644834" sldId="2147483648"/>
            <pc:sldLayoutMk cId="1230735194" sldId="2147483657"/>
          </pc:sldLayoutMkLst>
        </pc:sldLayoutChg>
        <pc:sldLayoutChg chg="add del mod">
          <pc:chgData name="Bernadett Tóth" userId="S::b.toth@upscale-labs.com::62bde095-f83e-41ce-81ef-c40028aa75ad" providerId="AD" clId="Web-{70C03A98-6934-4939-A9A2-0F7E1F13B0A8}" dt="2023-04-06T11:49:45.445" v="3"/>
          <pc:sldLayoutMkLst>
            <pc:docMk/>
            <pc:sldMasterMk cId="3863644834" sldId="2147483648"/>
            <pc:sldLayoutMk cId="3790856559" sldId="2147483658"/>
          </pc:sldLayoutMkLst>
        </pc:sldLayoutChg>
        <pc:sldLayoutChg chg="add del mod">
          <pc:chgData name="Bernadett Tóth" userId="S::b.toth@upscale-labs.com::62bde095-f83e-41ce-81ef-c40028aa75ad" providerId="AD" clId="Web-{70C03A98-6934-4939-A9A2-0F7E1F13B0A8}" dt="2023-04-06T11:49:45.445" v="3"/>
          <pc:sldLayoutMkLst>
            <pc:docMk/>
            <pc:sldMasterMk cId="3863644834" sldId="2147483648"/>
            <pc:sldLayoutMk cId="663887007" sldId="2147483659"/>
          </pc:sldLayoutMkLst>
        </pc:sldLayoutChg>
        <pc:sldLayoutChg chg="add del mod">
          <pc:chgData name="Bernadett Tóth" userId="S::b.toth@upscale-labs.com::62bde095-f83e-41ce-81ef-c40028aa75ad" providerId="AD" clId="Web-{70C03A98-6934-4939-A9A2-0F7E1F13B0A8}" dt="2023-04-06T11:49:45.445" v="3"/>
          <pc:sldLayoutMkLst>
            <pc:docMk/>
            <pc:sldMasterMk cId="3863644834" sldId="2147483648"/>
            <pc:sldLayoutMk cId="1254743049" sldId="2147483660"/>
          </pc:sldLayoutMkLst>
        </pc:sldLayoutChg>
        <pc:sldLayoutChg chg="add del mod">
          <pc:chgData name="Bernadett Tóth" userId="S::b.toth@upscale-labs.com::62bde095-f83e-41ce-81ef-c40028aa75ad" providerId="AD" clId="Web-{70C03A98-6934-4939-A9A2-0F7E1F13B0A8}" dt="2023-04-06T11:49:45.445" v="3"/>
          <pc:sldLayoutMkLst>
            <pc:docMk/>
            <pc:sldMasterMk cId="3863644834" sldId="2147483648"/>
            <pc:sldLayoutMk cId="1710354994" sldId="2147483662"/>
          </pc:sldLayoutMkLst>
        </pc:sldLayoutChg>
      </pc:sldMasterChg>
      <pc:sldMasterChg chg="add del addSldLayout delSldLayout modSldLayout">
        <pc:chgData name="Bernadett Tóth" userId="S::b.toth@upscale-labs.com::62bde095-f83e-41ce-81ef-c40028aa75ad" providerId="AD" clId="Web-{70C03A98-6934-4939-A9A2-0F7E1F13B0A8}" dt="2023-04-06T11:49:45.445" v="3"/>
        <pc:sldMasterMkLst>
          <pc:docMk/>
          <pc:sldMasterMk cId="2335843832" sldId="2147483663"/>
        </pc:sldMasterMkLst>
        <pc:sldLayoutChg chg="add del mod replId">
          <pc:chgData name="Bernadett Tóth" userId="S::b.toth@upscale-labs.com::62bde095-f83e-41ce-81ef-c40028aa75ad" providerId="AD" clId="Web-{70C03A98-6934-4939-A9A2-0F7E1F13B0A8}" dt="2023-04-06T11:49:45.445" v="3"/>
          <pc:sldLayoutMkLst>
            <pc:docMk/>
            <pc:sldMasterMk cId="2335843832" sldId="2147483663"/>
            <pc:sldLayoutMk cId="2216022099" sldId="2147483664"/>
          </pc:sldLayoutMkLst>
        </pc:sldLayoutChg>
        <pc:sldLayoutChg chg="add del mod replId">
          <pc:chgData name="Bernadett Tóth" userId="S::b.toth@upscale-labs.com::62bde095-f83e-41ce-81ef-c40028aa75ad" providerId="AD" clId="Web-{70C03A98-6934-4939-A9A2-0F7E1F13B0A8}" dt="2023-04-06T11:49:45.445" v="3"/>
          <pc:sldLayoutMkLst>
            <pc:docMk/>
            <pc:sldMasterMk cId="2335843832" sldId="2147483663"/>
            <pc:sldLayoutMk cId="2423733714" sldId="2147483665"/>
          </pc:sldLayoutMkLst>
        </pc:sldLayoutChg>
        <pc:sldLayoutChg chg="add del mod replId">
          <pc:chgData name="Bernadett Tóth" userId="S::b.toth@upscale-labs.com::62bde095-f83e-41ce-81ef-c40028aa75ad" providerId="AD" clId="Web-{70C03A98-6934-4939-A9A2-0F7E1F13B0A8}" dt="2023-04-06T11:49:45.445" v="3"/>
          <pc:sldLayoutMkLst>
            <pc:docMk/>
            <pc:sldMasterMk cId="2335843832" sldId="2147483663"/>
            <pc:sldLayoutMk cId="3925092743" sldId="2147483666"/>
          </pc:sldLayoutMkLst>
        </pc:sldLayoutChg>
        <pc:sldLayoutChg chg="add del mod replId">
          <pc:chgData name="Bernadett Tóth" userId="S::b.toth@upscale-labs.com::62bde095-f83e-41ce-81ef-c40028aa75ad" providerId="AD" clId="Web-{70C03A98-6934-4939-A9A2-0F7E1F13B0A8}" dt="2023-04-06T11:49:45.445" v="3"/>
          <pc:sldLayoutMkLst>
            <pc:docMk/>
            <pc:sldMasterMk cId="2335843832" sldId="2147483663"/>
            <pc:sldLayoutMk cId="1310730240" sldId="2147483667"/>
          </pc:sldLayoutMkLst>
        </pc:sldLayoutChg>
        <pc:sldLayoutChg chg="add del mod replId">
          <pc:chgData name="Bernadett Tóth" userId="S::b.toth@upscale-labs.com::62bde095-f83e-41ce-81ef-c40028aa75ad" providerId="AD" clId="Web-{70C03A98-6934-4939-A9A2-0F7E1F13B0A8}" dt="2023-04-06T11:49:45.445" v="3"/>
          <pc:sldLayoutMkLst>
            <pc:docMk/>
            <pc:sldMasterMk cId="2335843832" sldId="2147483663"/>
            <pc:sldLayoutMk cId="2820078560" sldId="2147483668"/>
          </pc:sldLayoutMkLst>
        </pc:sldLayoutChg>
        <pc:sldLayoutChg chg="add del mod replId">
          <pc:chgData name="Bernadett Tóth" userId="S::b.toth@upscale-labs.com::62bde095-f83e-41ce-81ef-c40028aa75ad" providerId="AD" clId="Web-{70C03A98-6934-4939-A9A2-0F7E1F13B0A8}" dt="2023-04-06T11:49:45.445" v="3"/>
          <pc:sldLayoutMkLst>
            <pc:docMk/>
            <pc:sldMasterMk cId="2335843832" sldId="2147483663"/>
            <pc:sldLayoutMk cId="3459514404" sldId="2147483669"/>
          </pc:sldLayoutMkLst>
        </pc:sldLayoutChg>
        <pc:sldLayoutChg chg="add del mod replId">
          <pc:chgData name="Bernadett Tóth" userId="S::b.toth@upscale-labs.com::62bde095-f83e-41ce-81ef-c40028aa75ad" providerId="AD" clId="Web-{70C03A98-6934-4939-A9A2-0F7E1F13B0A8}" dt="2023-04-06T11:49:45.445" v="3"/>
          <pc:sldLayoutMkLst>
            <pc:docMk/>
            <pc:sldMasterMk cId="2335843832" sldId="2147483663"/>
            <pc:sldLayoutMk cId="78214577" sldId="2147483670"/>
          </pc:sldLayoutMkLst>
        </pc:sldLayoutChg>
        <pc:sldLayoutChg chg="add del mod replId">
          <pc:chgData name="Bernadett Tóth" userId="S::b.toth@upscale-labs.com::62bde095-f83e-41ce-81ef-c40028aa75ad" providerId="AD" clId="Web-{70C03A98-6934-4939-A9A2-0F7E1F13B0A8}" dt="2023-04-06T11:49:45.445" v="3"/>
          <pc:sldLayoutMkLst>
            <pc:docMk/>
            <pc:sldMasterMk cId="2335843832" sldId="2147483663"/>
            <pc:sldLayoutMk cId="1346566845" sldId="2147483671"/>
          </pc:sldLayoutMkLst>
        </pc:sldLayoutChg>
        <pc:sldLayoutChg chg="add del mod replId">
          <pc:chgData name="Bernadett Tóth" userId="S::b.toth@upscale-labs.com::62bde095-f83e-41ce-81ef-c40028aa75ad" providerId="AD" clId="Web-{70C03A98-6934-4939-A9A2-0F7E1F13B0A8}" dt="2023-04-06T11:49:45.445" v="3"/>
          <pc:sldLayoutMkLst>
            <pc:docMk/>
            <pc:sldMasterMk cId="2335843832" sldId="2147483663"/>
            <pc:sldLayoutMk cId="3907609245" sldId="2147483672"/>
          </pc:sldLayoutMkLst>
        </pc:sldLayoutChg>
        <pc:sldLayoutChg chg="add del mod replId">
          <pc:chgData name="Bernadett Tóth" userId="S::b.toth@upscale-labs.com::62bde095-f83e-41ce-81ef-c40028aa75ad" providerId="AD" clId="Web-{70C03A98-6934-4939-A9A2-0F7E1F13B0A8}" dt="2023-04-06T11:49:45.445" v="3"/>
          <pc:sldLayoutMkLst>
            <pc:docMk/>
            <pc:sldMasterMk cId="2335843832" sldId="2147483663"/>
            <pc:sldLayoutMk cId="2491196162" sldId="2147483673"/>
          </pc:sldLayoutMkLst>
        </pc:sldLayoutChg>
        <pc:sldLayoutChg chg="add del mod replId">
          <pc:chgData name="Bernadett Tóth" userId="S::b.toth@upscale-labs.com::62bde095-f83e-41ce-81ef-c40028aa75ad" providerId="AD" clId="Web-{70C03A98-6934-4939-A9A2-0F7E1F13B0A8}" dt="2023-04-06T11:49:45.445" v="3"/>
          <pc:sldLayoutMkLst>
            <pc:docMk/>
            <pc:sldMasterMk cId="2335843832" sldId="2147483663"/>
            <pc:sldLayoutMk cId="3874194376" sldId="2147483674"/>
          </pc:sldLayoutMkLst>
        </pc:sldLayoutChg>
        <pc:sldLayoutChg chg="add del mod replId">
          <pc:chgData name="Bernadett Tóth" userId="S::b.toth@upscale-labs.com::62bde095-f83e-41ce-81ef-c40028aa75ad" providerId="AD" clId="Web-{70C03A98-6934-4939-A9A2-0F7E1F13B0A8}" dt="2023-04-06T11:49:45.445" v="3"/>
          <pc:sldLayoutMkLst>
            <pc:docMk/>
            <pc:sldMasterMk cId="2335843832" sldId="2147483663"/>
            <pc:sldLayoutMk cId="3210840015" sldId="2147483675"/>
          </pc:sldLayoutMkLst>
        </pc:sldLayoutChg>
        <pc:sldLayoutChg chg="add del mod replId">
          <pc:chgData name="Bernadett Tóth" userId="S::b.toth@upscale-labs.com::62bde095-f83e-41ce-81ef-c40028aa75ad" providerId="AD" clId="Web-{70C03A98-6934-4939-A9A2-0F7E1F13B0A8}" dt="2023-04-06T11:49:45.445" v="3"/>
          <pc:sldLayoutMkLst>
            <pc:docMk/>
            <pc:sldMasterMk cId="2335843832" sldId="2147483663"/>
            <pc:sldLayoutMk cId="4185421578" sldId="2147483676"/>
          </pc:sldLayoutMkLst>
        </pc:sldLayoutChg>
        <pc:sldLayoutChg chg="add del mod replId">
          <pc:chgData name="Bernadett Tóth" userId="S::b.toth@upscale-labs.com::62bde095-f83e-41ce-81ef-c40028aa75ad" providerId="AD" clId="Web-{70C03A98-6934-4939-A9A2-0F7E1F13B0A8}" dt="2023-04-06T11:49:45.445" v="3"/>
          <pc:sldLayoutMkLst>
            <pc:docMk/>
            <pc:sldMasterMk cId="2335843832" sldId="2147483663"/>
            <pc:sldLayoutMk cId="2737493397" sldId="2147483677"/>
          </pc:sldLayoutMkLst>
        </pc:sldLayoutChg>
      </pc:sldMasterChg>
    </pc:docChg>
  </pc:docChgLst>
  <pc:docChgLst>
    <pc:chgData name="Bernadett Tóth" userId="S::b.toth@upscale-labs.com::62bde095-f83e-41ce-81ef-c40028aa75ad" providerId="AD" clId="Web-{1CC14AD5-DA05-4B4D-A934-B8B0CCDF83BD}"/>
    <pc:docChg chg="modSld">
      <pc:chgData name="Bernadett Tóth" userId="S::b.toth@upscale-labs.com::62bde095-f83e-41ce-81ef-c40028aa75ad" providerId="AD" clId="Web-{1CC14AD5-DA05-4B4D-A934-B8B0CCDF83BD}" dt="2023-04-06T12:43:36.976" v="28"/>
      <pc:docMkLst>
        <pc:docMk/>
      </pc:docMkLst>
      <pc:sldChg chg="addSp delSp modSp">
        <pc:chgData name="Bernadett Tóth" userId="S::b.toth@upscale-labs.com::62bde095-f83e-41ce-81ef-c40028aa75ad" providerId="AD" clId="Web-{1CC14AD5-DA05-4B4D-A934-B8B0CCDF83BD}" dt="2023-04-06T12:43:36.976" v="28"/>
        <pc:sldMkLst>
          <pc:docMk/>
          <pc:sldMk cId="2325941560" sldId="256"/>
        </pc:sldMkLst>
        <pc:spChg chg="mod">
          <ac:chgData name="Bernadett Tóth" userId="S::b.toth@upscale-labs.com::62bde095-f83e-41ce-81ef-c40028aa75ad" providerId="AD" clId="Web-{1CC14AD5-DA05-4B4D-A934-B8B0CCDF83BD}" dt="2023-04-06T12:39:37.251" v="19" actId="14100"/>
          <ac:spMkLst>
            <pc:docMk/>
            <pc:sldMk cId="2325941560" sldId="256"/>
            <ac:spMk id="3" creationId="{8F6F54A2-F629-8148-BDD2-9A4AAE2900F3}"/>
          </ac:spMkLst>
        </pc:spChg>
        <pc:picChg chg="add del mod ord">
          <ac:chgData name="Bernadett Tóth" userId="S::b.toth@upscale-labs.com::62bde095-f83e-41ce-81ef-c40028aa75ad" providerId="AD" clId="Web-{1CC14AD5-DA05-4B4D-A934-B8B0CCDF83BD}" dt="2023-04-06T12:37:32.701" v="7"/>
          <ac:picMkLst>
            <pc:docMk/>
            <pc:sldMk cId="2325941560" sldId="256"/>
            <ac:picMk id="2" creationId="{0B5BE5C4-570F-EE9F-3DF6-EC1EC8754C6D}"/>
          </ac:picMkLst>
        </pc:picChg>
        <pc:picChg chg="add del mod ord">
          <ac:chgData name="Bernadett Tóth" userId="S::b.toth@upscale-labs.com::62bde095-f83e-41ce-81ef-c40028aa75ad" providerId="AD" clId="Web-{1CC14AD5-DA05-4B4D-A934-B8B0CCDF83BD}" dt="2023-04-06T12:41:34.457" v="20"/>
          <ac:picMkLst>
            <pc:docMk/>
            <pc:sldMk cId="2325941560" sldId="256"/>
            <ac:picMk id="7" creationId="{6C4D439C-C9C3-7071-14CB-D133523FECF0}"/>
          </ac:picMkLst>
        </pc:picChg>
        <pc:picChg chg="add del mod ord">
          <ac:chgData name="Bernadett Tóth" userId="S::b.toth@upscale-labs.com::62bde095-f83e-41ce-81ef-c40028aa75ad" providerId="AD" clId="Web-{1CC14AD5-DA05-4B4D-A934-B8B0CCDF83BD}" dt="2023-04-06T12:43:36.976" v="28"/>
          <ac:picMkLst>
            <pc:docMk/>
            <pc:sldMk cId="2325941560" sldId="256"/>
            <ac:picMk id="8" creationId="{653CDB61-10EE-F59A-065B-B0D4DE24C34E}"/>
          </ac:picMkLst>
        </pc:picChg>
      </pc:sldChg>
      <pc:sldChg chg="addSp delSp modSp mod setBg">
        <pc:chgData name="Bernadett Tóth" userId="S::b.toth@upscale-labs.com::62bde095-f83e-41ce-81ef-c40028aa75ad" providerId="AD" clId="Web-{1CC14AD5-DA05-4B4D-A934-B8B0CCDF83BD}" dt="2023-04-06T12:39:24.392" v="18"/>
        <pc:sldMkLst>
          <pc:docMk/>
          <pc:sldMk cId="3150792234" sldId="305"/>
        </pc:sldMkLst>
        <pc:spChg chg="mod">
          <ac:chgData name="Bernadett Tóth" userId="S::b.toth@upscale-labs.com::62bde095-f83e-41ce-81ef-c40028aa75ad" providerId="AD" clId="Web-{1CC14AD5-DA05-4B4D-A934-B8B0CCDF83BD}" dt="2023-04-06T12:39:24.392" v="18"/>
          <ac:spMkLst>
            <pc:docMk/>
            <pc:sldMk cId="3150792234" sldId="305"/>
            <ac:spMk id="3" creationId="{D3B2CE50-AA7A-9B45-B113-B4B5BB44C4D9}"/>
          </ac:spMkLst>
        </pc:spChg>
        <pc:spChg chg="mod">
          <ac:chgData name="Bernadett Tóth" userId="S::b.toth@upscale-labs.com::62bde095-f83e-41ce-81ef-c40028aa75ad" providerId="AD" clId="Web-{1CC14AD5-DA05-4B4D-A934-B8B0CCDF83BD}" dt="2023-04-06T12:39:24.392" v="18"/>
          <ac:spMkLst>
            <pc:docMk/>
            <pc:sldMk cId="3150792234" sldId="305"/>
            <ac:spMk id="4" creationId="{2D91C69E-EE21-744D-8F83-7DE45111030C}"/>
          </ac:spMkLst>
        </pc:spChg>
        <pc:spChg chg="add del">
          <ac:chgData name="Bernadett Tóth" userId="S::b.toth@upscale-labs.com::62bde095-f83e-41ce-81ef-c40028aa75ad" providerId="AD" clId="Web-{1CC14AD5-DA05-4B4D-A934-B8B0CCDF83BD}" dt="2023-04-06T12:39:24.392" v="18"/>
          <ac:spMkLst>
            <pc:docMk/>
            <pc:sldMk cId="3150792234" sldId="305"/>
            <ac:spMk id="9" creationId="{18873D23-2DCF-4B31-A009-95721C06E8E1}"/>
          </ac:spMkLst>
        </pc:spChg>
        <pc:spChg chg="add del">
          <ac:chgData name="Bernadett Tóth" userId="S::b.toth@upscale-labs.com::62bde095-f83e-41ce-81ef-c40028aa75ad" providerId="AD" clId="Web-{1CC14AD5-DA05-4B4D-A934-B8B0CCDF83BD}" dt="2023-04-06T12:39:24.392" v="18"/>
          <ac:spMkLst>
            <pc:docMk/>
            <pc:sldMk cId="3150792234" sldId="305"/>
            <ac:spMk id="11" creationId="{C13EF075-D4EF-4929-ADBC-91B27DA19955}"/>
          </ac:spMkLst>
        </pc:spChg>
        <pc:grpChg chg="add del">
          <ac:chgData name="Bernadett Tóth" userId="S::b.toth@upscale-labs.com::62bde095-f83e-41ce-81ef-c40028aa75ad" providerId="AD" clId="Web-{1CC14AD5-DA05-4B4D-A934-B8B0CCDF83BD}" dt="2023-04-06T12:39:24.392" v="18"/>
          <ac:grpSpMkLst>
            <pc:docMk/>
            <pc:sldMk cId="3150792234" sldId="305"/>
            <ac:grpSpMk id="13" creationId="{DAA26DFA-AAB2-4973-9C17-16D587C7B198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96ACB-29A6-A44C-852C-F1EE2C2DA686}" type="datetimeFigureOut">
              <a:rPr lang="hu-HU" smtClean="0"/>
              <a:t>2023. 04. 11.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A2C0A-8798-0B4D-9B4C-5DA7F32A01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33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ép helye 4">
            <a:extLst>
              <a:ext uri="{FF2B5EF4-FFF2-40B4-BE49-F238E27FC236}">
                <a16:creationId xmlns:a16="http://schemas.microsoft.com/office/drawing/2014/main" id="{55980B2B-8F0C-4D44-9B2B-F475D239E72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800823" y="44457"/>
            <a:ext cx="2321028" cy="882822"/>
          </a:xfrm>
        </p:spPr>
        <p:txBody>
          <a:bodyPr/>
          <a:lstStyle/>
          <a:p>
            <a:r>
              <a:rPr lang="hu-HU"/>
              <a:t>Ügyféllogó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FFADDA1-38D1-3E4B-95E0-494390E32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38C996"/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EFCA78F-FD96-0542-8862-751329A5F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38C99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CA83F9D7-7B6E-474D-9796-1D652E0040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663" y="5810250"/>
            <a:ext cx="3832225" cy="4964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hu-HU"/>
              <a:t>Szerző neve</a:t>
            </a:r>
          </a:p>
        </p:txBody>
      </p:sp>
      <p:sp>
        <p:nvSpPr>
          <p:cNvPr id="17" name="Szöveg helye 13">
            <a:extLst>
              <a:ext uri="{FF2B5EF4-FFF2-40B4-BE49-F238E27FC236}">
                <a16:creationId xmlns:a16="http://schemas.microsoft.com/office/drawing/2014/main" id="{059EFCE9-9084-1244-A834-1CF8754F58C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662" y="6357478"/>
            <a:ext cx="3832225" cy="45605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hu-HU"/>
              <a:t>2020.01.01</a:t>
            </a:r>
          </a:p>
        </p:txBody>
      </p:sp>
    </p:spTree>
    <p:extLst>
      <p:ext uri="{BB962C8B-B14F-4D97-AF65-F5344CB8AC3E}">
        <p14:creationId xmlns:p14="http://schemas.microsoft.com/office/powerpoint/2010/main" val="40905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00CA47-20AD-774A-A167-851E97F61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38C996"/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CC5B889-E408-8A46-8A32-AAD8BBEA2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38C99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Mintaszöveg szerkesztése
Második szint
Harmadik szint</a:t>
            </a:r>
          </a:p>
        </p:txBody>
      </p:sp>
      <p:sp>
        <p:nvSpPr>
          <p:cNvPr id="5" name="Kép helye 4">
            <a:extLst>
              <a:ext uri="{FF2B5EF4-FFF2-40B4-BE49-F238E27FC236}">
                <a16:creationId xmlns:a16="http://schemas.microsoft.com/office/drawing/2014/main" id="{A3F3CAD5-DE60-5D45-B76A-6190B1EFC28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800823" y="44457"/>
            <a:ext cx="2321028" cy="882822"/>
          </a:xfrm>
        </p:spPr>
        <p:txBody>
          <a:bodyPr/>
          <a:lstStyle/>
          <a:p>
            <a:r>
              <a:rPr lang="hu-HU"/>
              <a:t>Ügyféllogó</a:t>
            </a:r>
          </a:p>
        </p:txBody>
      </p:sp>
    </p:spTree>
    <p:extLst>
      <p:ext uri="{BB962C8B-B14F-4D97-AF65-F5344CB8AC3E}">
        <p14:creationId xmlns:p14="http://schemas.microsoft.com/office/powerpoint/2010/main" val="96992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66E193-88E7-914D-872C-08D8C75D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C996"/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0E63AD2-FA94-1942-A0D3-B9AEEEA95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38C996"/>
                </a:solidFill>
              </a:defRPr>
            </a:lvl1pPr>
          </a:lstStyle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5" name="Kép helye 4">
            <a:extLst>
              <a:ext uri="{FF2B5EF4-FFF2-40B4-BE49-F238E27FC236}">
                <a16:creationId xmlns:a16="http://schemas.microsoft.com/office/drawing/2014/main" id="{132AA71E-AC10-D04A-9AA3-D046F99FAED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800823" y="44457"/>
            <a:ext cx="2321028" cy="882822"/>
          </a:xfrm>
        </p:spPr>
        <p:txBody>
          <a:bodyPr/>
          <a:lstStyle/>
          <a:p>
            <a:r>
              <a:rPr lang="hu-HU"/>
              <a:t>Ügyféllogó</a:t>
            </a:r>
          </a:p>
        </p:txBody>
      </p:sp>
    </p:spTree>
    <p:extLst>
      <p:ext uri="{BB962C8B-B14F-4D97-AF65-F5344CB8AC3E}">
        <p14:creationId xmlns:p14="http://schemas.microsoft.com/office/powerpoint/2010/main" val="3790856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2945FF7-4143-1448-9522-005E861F3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38C996"/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096DFBD-C9DE-DE44-839B-6A656A7FB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rgbClr val="38C996"/>
                </a:solidFill>
              </a:defRPr>
            </a:lvl1pPr>
          </a:lstStyle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5" name="Kép helye 4">
            <a:extLst>
              <a:ext uri="{FF2B5EF4-FFF2-40B4-BE49-F238E27FC236}">
                <a16:creationId xmlns:a16="http://schemas.microsoft.com/office/drawing/2014/main" id="{077D3505-88FB-A941-B5C9-E263C882934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800823" y="44457"/>
            <a:ext cx="2321028" cy="882822"/>
          </a:xfrm>
        </p:spPr>
        <p:txBody>
          <a:bodyPr/>
          <a:lstStyle/>
          <a:p>
            <a:r>
              <a:rPr lang="hu-HU"/>
              <a:t>Ügyféllogó</a:t>
            </a:r>
          </a:p>
        </p:txBody>
      </p:sp>
    </p:spTree>
    <p:extLst>
      <p:ext uri="{BB962C8B-B14F-4D97-AF65-F5344CB8AC3E}">
        <p14:creationId xmlns:p14="http://schemas.microsoft.com/office/powerpoint/2010/main" val="66388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ép helye 4">
            <a:extLst>
              <a:ext uri="{FF2B5EF4-FFF2-40B4-BE49-F238E27FC236}">
                <a16:creationId xmlns:a16="http://schemas.microsoft.com/office/drawing/2014/main" id="{7898DE3F-CC6C-D647-98C8-269FE96199A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800823" y="44457"/>
            <a:ext cx="2321028" cy="882822"/>
          </a:xfrm>
        </p:spPr>
        <p:txBody>
          <a:bodyPr/>
          <a:lstStyle/>
          <a:p>
            <a:r>
              <a:rPr lang="hu-HU"/>
              <a:t>Ügyféllogó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5ECA4DD-DF86-0C4E-BCA0-5DB964A8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rgbClr val="38C996"/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D00368-6435-EC4C-BE30-AB831E378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rgbClr val="38C996"/>
                </a:solidFill>
              </a:defRPr>
            </a:lvl1pPr>
          </a:lstStyle>
          <a:p>
            <a:r>
              <a:rPr lang="hu-HU"/>
              <a:t>Mintaszöveg szerkesztése
Második szint
Harmadik szint
Negyedik szint
Ötödik szint</a:t>
            </a:r>
          </a:p>
        </p:txBody>
      </p:sp>
    </p:spTree>
    <p:extLst>
      <p:ext uri="{BB962C8B-B14F-4D97-AF65-F5344CB8AC3E}">
        <p14:creationId xmlns:p14="http://schemas.microsoft.com/office/powerpoint/2010/main" val="69781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EBD455-6B27-EB4F-9B57-97B07C85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C996"/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561296-9280-D545-B186-23A05B8B2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38C996"/>
                </a:solidFill>
              </a:defRPr>
            </a:lvl1pPr>
          </a:lstStyle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0DA9A2F-B9DC-BF40-85DA-FEE94FEC4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38C996"/>
                </a:solidFill>
              </a:defRPr>
            </a:lvl1pPr>
          </a:lstStyle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6" name="Kép helye 4">
            <a:extLst>
              <a:ext uri="{FF2B5EF4-FFF2-40B4-BE49-F238E27FC236}">
                <a16:creationId xmlns:a16="http://schemas.microsoft.com/office/drawing/2014/main" id="{368D19DB-FD06-D848-9938-563AF6371BB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800823" y="44457"/>
            <a:ext cx="2321028" cy="882822"/>
          </a:xfrm>
        </p:spPr>
        <p:txBody>
          <a:bodyPr/>
          <a:lstStyle/>
          <a:p>
            <a:r>
              <a:rPr lang="hu-HU"/>
              <a:t>Ügyféllogó</a:t>
            </a:r>
          </a:p>
        </p:txBody>
      </p:sp>
    </p:spTree>
    <p:extLst>
      <p:ext uri="{BB962C8B-B14F-4D97-AF65-F5344CB8AC3E}">
        <p14:creationId xmlns:p14="http://schemas.microsoft.com/office/powerpoint/2010/main" val="114042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691BAC-F373-6B4E-9829-84FE3684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C996"/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4" name="Kép helye 4">
            <a:extLst>
              <a:ext uri="{FF2B5EF4-FFF2-40B4-BE49-F238E27FC236}">
                <a16:creationId xmlns:a16="http://schemas.microsoft.com/office/drawing/2014/main" id="{A782A83C-6E75-9645-AB55-4CC4A5D00CC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800823" y="44457"/>
            <a:ext cx="2321028" cy="882822"/>
          </a:xfrm>
        </p:spPr>
        <p:txBody>
          <a:bodyPr/>
          <a:lstStyle/>
          <a:p>
            <a:r>
              <a:rPr lang="hu-HU"/>
              <a:t>Ügyféllogó</a:t>
            </a:r>
          </a:p>
        </p:txBody>
      </p:sp>
    </p:spTree>
    <p:extLst>
      <p:ext uri="{BB962C8B-B14F-4D97-AF65-F5344CB8AC3E}">
        <p14:creationId xmlns:p14="http://schemas.microsoft.com/office/powerpoint/2010/main" val="35607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ak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D00368-6435-EC4C-BE30-AB831E378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defRPr>
                <a:solidFill>
                  <a:srgbClr val="38C996"/>
                </a:solidFill>
              </a:defRPr>
            </a:lvl1pPr>
          </a:lstStyle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4" name="Kép helye 4">
            <a:extLst>
              <a:ext uri="{FF2B5EF4-FFF2-40B4-BE49-F238E27FC236}">
                <a16:creationId xmlns:a16="http://schemas.microsoft.com/office/drawing/2014/main" id="{4FCBFC5A-C775-C94D-ACCC-75EBC55475B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800823" y="44457"/>
            <a:ext cx="2321028" cy="882822"/>
          </a:xfrm>
        </p:spPr>
        <p:txBody>
          <a:bodyPr/>
          <a:lstStyle/>
          <a:p>
            <a:r>
              <a:rPr lang="hu-HU"/>
              <a:t>Ügyféllogó</a:t>
            </a:r>
          </a:p>
        </p:txBody>
      </p:sp>
    </p:spTree>
    <p:extLst>
      <p:ext uri="{BB962C8B-B14F-4D97-AF65-F5344CB8AC3E}">
        <p14:creationId xmlns:p14="http://schemas.microsoft.com/office/powerpoint/2010/main" val="171035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ép helye 4">
            <a:extLst>
              <a:ext uri="{FF2B5EF4-FFF2-40B4-BE49-F238E27FC236}">
                <a16:creationId xmlns:a16="http://schemas.microsoft.com/office/drawing/2014/main" id="{5CC0F6FF-2A38-FC4B-9EB9-3CC1C680CF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800823" y="44457"/>
            <a:ext cx="2321028" cy="882822"/>
          </a:xfrm>
        </p:spPr>
        <p:txBody>
          <a:bodyPr/>
          <a:lstStyle/>
          <a:p>
            <a:r>
              <a:rPr lang="hu-HU"/>
              <a:t>Ügyféllogó</a:t>
            </a:r>
          </a:p>
        </p:txBody>
      </p:sp>
    </p:spTree>
    <p:extLst>
      <p:ext uri="{BB962C8B-B14F-4D97-AF65-F5344CB8AC3E}">
        <p14:creationId xmlns:p14="http://schemas.microsoft.com/office/powerpoint/2010/main" val="362862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öszönjük a figyelmet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1A777CD4-B728-174B-8513-617EF7BF0FF8}"/>
              </a:ext>
            </a:extLst>
          </p:cNvPr>
          <p:cNvSpPr txBox="1"/>
          <p:nvPr userDrawn="1"/>
        </p:nvSpPr>
        <p:spPr>
          <a:xfrm>
            <a:off x="228599" y="2898538"/>
            <a:ext cx="11698941" cy="110799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hu-HU" sz="6600" kern="1200">
                <a:solidFill>
                  <a:srgbClr val="38C996"/>
                </a:solidFill>
                <a:latin typeface="+mj-lt"/>
                <a:ea typeface="+mn-ea"/>
                <a:cs typeface="+mn-cs"/>
              </a:rPr>
              <a:t>Köszönjük a figyelmet! </a:t>
            </a:r>
          </a:p>
        </p:txBody>
      </p:sp>
      <p:sp>
        <p:nvSpPr>
          <p:cNvPr id="5" name="Kép helye 4">
            <a:extLst>
              <a:ext uri="{FF2B5EF4-FFF2-40B4-BE49-F238E27FC236}">
                <a16:creationId xmlns:a16="http://schemas.microsoft.com/office/drawing/2014/main" id="{D179F01B-17F7-E842-A0DD-E479D4FE3E7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800823" y="44457"/>
            <a:ext cx="2321028" cy="882822"/>
          </a:xfrm>
        </p:spPr>
        <p:txBody>
          <a:bodyPr/>
          <a:lstStyle/>
          <a:p>
            <a:r>
              <a:rPr lang="hu-HU"/>
              <a:t>Ügyféllogó</a:t>
            </a:r>
          </a:p>
        </p:txBody>
      </p:sp>
    </p:spTree>
    <p:extLst>
      <p:ext uri="{BB962C8B-B14F-4D97-AF65-F5344CB8AC3E}">
        <p14:creationId xmlns:p14="http://schemas.microsoft.com/office/powerpoint/2010/main" val="125474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74CC53-67A2-604B-81D5-DAF73BA7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24800"/>
          </a:xfrm>
        </p:spPr>
        <p:txBody>
          <a:bodyPr anchor="ctr" anchorCtr="0"/>
          <a:lstStyle>
            <a:lvl1pPr>
              <a:defRPr sz="3200">
                <a:solidFill>
                  <a:srgbClr val="38C996"/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7081F4-26E6-F148-AC59-5EC75156F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rgbClr val="38C996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48C546E-31E6-0347-BAEA-8213F0AA5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38C99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6" name="Kép helye 4">
            <a:extLst>
              <a:ext uri="{FF2B5EF4-FFF2-40B4-BE49-F238E27FC236}">
                <a16:creationId xmlns:a16="http://schemas.microsoft.com/office/drawing/2014/main" id="{DC7155B4-2F8C-1D49-9267-BA4B1DC2DB2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800823" y="44457"/>
            <a:ext cx="2321028" cy="882822"/>
          </a:xfrm>
        </p:spPr>
        <p:txBody>
          <a:bodyPr/>
          <a:lstStyle/>
          <a:p>
            <a:r>
              <a:rPr lang="hu-HU"/>
              <a:t>Ügyféllogó</a:t>
            </a:r>
          </a:p>
        </p:txBody>
      </p:sp>
    </p:spTree>
    <p:extLst>
      <p:ext uri="{BB962C8B-B14F-4D97-AF65-F5344CB8AC3E}">
        <p14:creationId xmlns:p14="http://schemas.microsoft.com/office/powerpoint/2010/main" val="327437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771607-575D-1C4D-AA41-39FE5B70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1324800"/>
          </a:xfrm>
        </p:spPr>
        <p:txBody>
          <a:bodyPr anchor="ctr" anchorCtr="0"/>
          <a:lstStyle>
            <a:lvl1pPr>
              <a:defRPr sz="3200">
                <a:solidFill>
                  <a:srgbClr val="38C996"/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14C0C60-90C9-BB4E-A780-3C93A5692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rgbClr val="38C99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A7A9133-9784-CA48-B2AB-9B188BDD5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38C99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6" name="Kép helye 4">
            <a:extLst>
              <a:ext uri="{FF2B5EF4-FFF2-40B4-BE49-F238E27FC236}">
                <a16:creationId xmlns:a16="http://schemas.microsoft.com/office/drawing/2014/main" id="{ED41D9D8-98C1-BB43-AC7C-5E9C28EAE4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800823" y="44457"/>
            <a:ext cx="2321028" cy="882822"/>
          </a:xfrm>
        </p:spPr>
        <p:txBody>
          <a:bodyPr/>
          <a:lstStyle/>
          <a:p>
            <a:r>
              <a:rPr lang="hu-HU"/>
              <a:t>Ügyféllogó</a:t>
            </a:r>
          </a:p>
        </p:txBody>
      </p:sp>
    </p:spTree>
    <p:extLst>
      <p:ext uri="{BB962C8B-B14F-4D97-AF65-F5344CB8AC3E}">
        <p14:creationId xmlns:p14="http://schemas.microsoft.com/office/powerpoint/2010/main" val="123073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6F2657F-5DA2-574B-B6FF-6F35DBC8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4289627-FFD8-0D46-AF8E-3E97F82AE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hu-HU"/>
              <a:t>Mintaszöveg szerkesztése
Második szint
Harmadik szint
Negyedik szint
Ötödik szint</a:t>
            </a:r>
          </a:p>
        </p:txBody>
      </p:sp>
      <p:pic>
        <p:nvPicPr>
          <p:cNvPr id="7" name="Ábra 6">
            <a:extLst>
              <a:ext uri="{FF2B5EF4-FFF2-40B4-BE49-F238E27FC236}">
                <a16:creationId xmlns:a16="http://schemas.microsoft.com/office/drawing/2014/main" id="{F7379ED3-8569-5645-8897-021ED1A02E2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71132" y="6311900"/>
            <a:ext cx="1932779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4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62" r:id="rId5"/>
    <p:sldLayoutId id="2147483655" r:id="rId6"/>
    <p:sldLayoutId id="2147483660" r:id="rId7"/>
    <p:sldLayoutId id="2147483656" r:id="rId8"/>
    <p:sldLayoutId id="2147483657" r:id="rId9"/>
    <p:sldLayoutId id="2147483651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8C99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8C99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29CE631F-4E48-D9AA-B78F-C81560BAFD12}"/>
              </a:ext>
            </a:extLst>
          </p:cNvPr>
          <p:cNvSpPr/>
          <p:nvPr/>
        </p:nvSpPr>
        <p:spPr>
          <a:xfrm>
            <a:off x="680719" y="721360"/>
            <a:ext cx="5415280" cy="5415280"/>
          </a:xfrm>
          <a:prstGeom prst="round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8F6F54A2-F629-8148-BDD2-9A4AAE290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107" y="1715413"/>
            <a:ext cx="5309985" cy="216539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hu-HU" sz="4400" b="1">
                <a:solidFill>
                  <a:srgbClr val="FFFFFF"/>
                </a:solidFill>
                <a:latin typeface="Verdana Pro"/>
              </a:rPr>
              <a:t>Reaktív </a:t>
            </a:r>
            <a:r>
              <a:rPr lang="hu-HU" sz="4400" b="1" err="1">
                <a:solidFill>
                  <a:srgbClr val="FFFFFF"/>
                </a:solidFill>
                <a:latin typeface="Verdana Pro"/>
              </a:rPr>
              <a:t>mikro</a:t>
            </a:r>
            <a:r>
              <a:rPr lang="hu-HU" sz="4400" b="1">
                <a:solidFill>
                  <a:srgbClr val="FFFFFF"/>
                </a:solidFill>
                <a:latin typeface="Verdana Pro"/>
              </a:rPr>
              <a:t>-szolgáltatások fejlesztése</a:t>
            </a:r>
            <a:endParaRPr lang="en-US" sz="4400" b="1">
              <a:solidFill>
                <a:srgbClr val="FFFFFF"/>
              </a:solidFill>
              <a:latin typeface="Verdana Pro"/>
              <a:cs typeface="Calibri Light"/>
            </a:endParaRPr>
          </a:p>
        </p:txBody>
      </p:sp>
      <p:sp>
        <p:nvSpPr>
          <p:cNvPr id="4" name="Alcím 3">
            <a:extLst>
              <a:ext uri="{FF2B5EF4-FFF2-40B4-BE49-F238E27FC236}">
                <a16:creationId xmlns:a16="http://schemas.microsoft.com/office/drawing/2014/main" id="{279CDB4C-70F3-9741-BC8F-346F1C0DB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2400" y="1840202"/>
            <a:ext cx="4551680" cy="190976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hu-HU" sz="4000" b="1">
                <a:solidFill>
                  <a:srgbClr val="9E9E9E"/>
                </a:solidFill>
                <a:latin typeface="Calibri"/>
                <a:cs typeface="Calibri"/>
              </a:rPr>
              <a:t>Java </a:t>
            </a:r>
            <a:endParaRPr lang="en-US" sz="4000" b="1">
              <a:solidFill>
                <a:srgbClr val="9E9E9E"/>
              </a:solidFill>
              <a:latin typeface="Calibri"/>
              <a:cs typeface="Calibri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hu-HU" sz="4000" b="1">
                <a:solidFill>
                  <a:srgbClr val="9E9E9E"/>
                </a:solidFill>
                <a:latin typeface="Calibri"/>
                <a:cs typeface="Calibri"/>
              </a:rPr>
              <a:t>Project </a:t>
            </a:r>
            <a:r>
              <a:rPr lang="hu-HU" sz="4000" b="1" err="1">
                <a:solidFill>
                  <a:srgbClr val="9E9E9E"/>
                </a:solidFill>
                <a:latin typeface="Calibri"/>
                <a:cs typeface="Calibri"/>
              </a:rPr>
              <a:t>Reactor</a:t>
            </a:r>
            <a:endParaRPr lang="hu-HU" sz="4000" b="1">
              <a:solidFill>
                <a:srgbClr val="9E9E9E"/>
              </a:solidFill>
              <a:latin typeface="Calibri"/>
              <a:cs typeface="Calibri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hu-HU" sz="4000" b="1">
                <a:solidFill>
                  <a:srgbClr val="9E9E9E"/>
                </a:solidFill>
                <a:latin typeface="Calibri"/>
                <a:cs typeface="Calibri"/>
              </a:rPr>
              <a:t>Spring </a:t>
            </a:r>
            <a:r>
              <a:rPr lang="hu-HU" sz="4000" b="1" err="1">
                <a:solidFill>
                  <a:srgbClr val="9E9E9E"/>
                </a:solidFill>
                <a:latin typeface="Calibri"/>
                <a:cs typeface="Calibri"/>
              </a:rPr>
              <a:t>WebFlux</a:t>
            </a:r>
            <a:endParaRPr lang="hu-HU" sz="4000" b="1">
              <a:solidFill>
                <a:srgbClr val="9E9E9E"/>
              </a:solidFill>
              <a:latin typeface="Calibri"/>
              <a:cs typeface="Calibri"/>
            </a:endParaRP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77C463B-E24C-A748-A700-BC641F547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4343" y="4392930"/>
            <a:ext cx="3832225" cy="4964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hu-HU" b="1">
                <a:solidFill>
                  <a:srgbClr val="000000"/>
                </a:solidFill>
              </a:rPr>
              <a:t>László Zoltán</a:t>
            </a:r>
            <a:endParaRPr lang="en-US" b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9B6A7B3D-5E69-7844-AEC3-7AC5BA4208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4342" y="4884278"/>
            <a:ext cx="3832225" cy="45605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/>
            <a:r>
              <a:rPr lang="hu-HU">
                <a:solidFill>
                  <a:srgbClr val="FFFFFF"/>
                </a:solidFill>
              </a:rPr>
              <a:t>2023.04.11.</a:t>
            </a:r>
            <a:endParaRPr lang="en-US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5941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925D58DF-39FE-084C-1451-DE858D8D6F89}"/>
              </a:ext>
            </a:extLst>
          </p:cNvPr>
          <p:cNvSpPr/>
          <p:nvPr/>
        </p:nvSpPr>
        <p:spPr>
          <a:xfrm>
            <a:off x="386079" y="335280"/>
            <a:ext cx="11424920" cy="1381760"/>
          </a:xfrm>
          <a:prstGeom prst="round2Diag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6907ADA0-4F3D-ED43-8AD4-953C07A8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3200" b="1">
                <a:latin typeface="Verdana Pro"/>
              </a:rPr>
              <a:t>Mitől hullott ki a hajunk?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DC198E6-CBD0-DA43-9549-AD41D223C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7545"/>
            <a:ext cx="10515600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hu-HU" err="1">
                <a:solidFill>
                  <a:srgbClr val="474747"/>
                </a:solidFill>
              </a:rPr>
              <a:t>Shared</a:t>
            </a:r>
            <a:r>
              <a:rPr lang="hu-HU">
                <a:solidFill>
                  <a:srgbClr val="474747"/>
                </a:solidFill>
              </a:rPr>
              <a:t> </a:t>
            </a:r>
            <a:r>
              <a:rPr lang="hu-HU" err="1">
                <a:solidFill>
                  <a:srgbClr val="474747"/>
                </a:solidFill>
              </a:rPr>
              <a:t>mutable</a:t>
            </a:r>
            <a:r>
              <a:rPr lang="hu-HU">
                <a:solidFill>
                  <a:srgbClr val="474747"/>
                </a:solidFill>
              </a:rPr>
              <a:t> context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r>
              <a:rPr lang="hu-HU">
                <a:solidFill>
                  <a:srgbClr val="474747"/>
                </a:solidFill>
              </a:rPr>
              <a:t>Race </a:t>
            </a:r>
            <a:r>
              <a:rPr lang="hu-HU" err="1">
                <a:solidFill>
                  <a:srgbClr val="474747"/>
                </a:solidFill>
              </a:rPr>
              <a:t>condition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r>
              <a:rPr lang="hu-HU">
                <a:solidFill>
                  <a:srgbClr val="474747"/>
                </a:solidFill>
              </a:rPr>
              <a:t>Atomicity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r>
              <a:rPr lang="hu-HU" err="1">
                <a:solidFill>
                  <a:srgbClr val="474747"/>
                </a:solidFill>
              </a:rPr>
              <a:t>Synchronized</a:t>
            </a:r>
            <a:r>
              <a:rPr lang="hu-HU">
                <a:solidFill>
                  <a:srgbClr val="474747"/>
                </a:solidFill>
              </a:rPr>
              <a:t> </a:t>
            </a:r>
            <a:r>
              <a:rPr lang="hu-HU" err="1">
                <a:solidFill>
                  <a:srgbClr val="474747"/>
                </a:solidFill>
              </a:rPr>
              <a:t>blocks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r>
              <a:rPr lang="hu-HU" err="1">
                <a:solidFill>
                  <a:srgbClr val="474747"/>
                </a:solidFill>
              </a:rPr>
              <a:t>Synchronized</a:t>
            </a:r>
            <a:r>
              <a:rPr lang="hu-HU">
                <a:solidFill>
                  <a:srgbClr val="474747"/>
                </a:solidFill>
              </a:rPr>
              <a:t> / </a:t>
            </a:r>
            <a:r>
              <a:rPr lang="hu-HU" err="1">
                <a:solidFill>
                  <a:srgbClr val="474747"/>
                </a:solidFill>
              </a:rPr>
              <a:t>Concurrent</a:t>
            </a:r>
            <a:r>
              <a:rPr lang="hu-HU">
                <a:solidFill>
                  <a:srgbClr val="474747"/>
                </a:solidFill>
              </a:rPr>
              <a:t> (</a:t>
            </a:r>
            <a:r>
              <a:rPr lang="hu-HU" err="1">
                <a:solidFill>
                  <a:srgbClr val="474747"/>
                </a:solidFill>
              </a:rPr>
              <a:t>thread</a:t>
            </a:r>
            <a:r>
              <a:rPr lang="hu-HU">
                <a:solidFill>
                  <a:srgbClr val="474747"/>
                </a:solidFill>
              </a:rPr>
              <a:t> </a:t>
            </a:r>
            <a:r>
              <a:rPr lang="hu-HU" err="1">
                <a:solidFill>
                  <a:srgbClr val="474747"/>
                </a:solidFill>
              </a:rPr>
              <a:t>safe</a:t>
            </a:r>
            <a:r>
              <a:rPr lang="hu-HU">
                <a:solidFill>
                  <a:srgbClr val="474747"/>
                </a:solidFill>
              </a:rPr>
              <a:t>) </a:t>
            </a:r>
            <a:r>
              <a:rPr lang="hu-HU" err="1">
                <a:solidFill>
                  <a:srgbClr val="474747"/>
                </a:solidFill>
              </a:rPr>
              <a:t>collections</a:t>
            </a:r>
            <a:r>
              <a:rPr lang="hu-HU">
                <a:solidFill>
                  <a:srgbClr val="474747"/>
                </a:solidFill>
              </a:rPr>
              <a:t> &amp; </a:t>
            </a:r>
            <a:r>
              <a:rPr lang="hu-HU" err="1">
                <a:solidFill>
                  <a:srgbClr val="474747"/>
                </a:solidFill>
              </a:rPr>
              <a:t>data</a:t>
            </a:r>
            <a:r>
              <a:rPr lang="hu-HU">
                <a:solidFill>
                  <a:srgbClr val="474747"/>
                </a:solidFill>
              </a:rPr>
              <a:t> </a:t>
            </a:r>
            <a:r>
              <a:rPr lang="hu-HU" err="1">
                <a:solidFill>
                  <a:srgbClr val="474747"/>
                </a:solidFill>
              </a:rPr>
              <a:t>structures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r>
              <a:rPr lang="hu-HU" err="1">
                <a:solidFill>
                  <a:srgbClr val="474747"/>
                </a:solidFill>
              </a:rPr>
              <a:t>Mutex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r>
              <a:rPr lang="hu-HU" err="1">
                <a:solidFill>
                  <a:srgbClr val="474747"/>
                </a:solidFill>
              </a:rPr>
              <a:t>Semaphore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r>
              <a:rPr lang="hu-HU" err="1">
                <a:solidFill>
                  <a:srgbClr val="474747"/>
                </a:solidFill>
              </a:rPr>
              <a:t>ReadWriteLock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r>
              <a:rPr lang="hu-HU" err="1">
                <a:solidFill>
                  <a:srgbClr val="474747"/>
                </a:solidFill>
              </a:rPr>
              <a:t>Volatile</a:t>
            </a:r>
            <a:r>
              <a:rPr lang="hu-HU">
                <a:solidFill>
                  <a:srgbClr val="474747"/>
                </a:solidFill>
              </a:rPr>
              <a:t> </a:t>
            </a:r>
            <a:r>
              <a:rPr lang="hu-HU" err="1">
                <a:solidFill>
                  <a:srgbClr val="474747"/>
                </a:solidFill>
              </a:rPr>
              <a:t>variable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r>
              <a:rPr lang="hu-HU" err="1">
                <a:solidFill>
                  <a:srgbClr val="474747"/>
                </a:solidFill>
              </a:rPr>
              <a:t>Sleep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r>
              <a:rPr lang="hu-HU" err="1">
                <a:solidFill>
                  <a:srgbClr val="474747"/>
                </a:solidFill>
              </a:rPr>
              <a:t>Wait</a:t>
            </a:r>
            <a:r>
              <a:rPr lang="hu-HU">
                <a:solidFill>
                  <a:srgbClr val="474747"/>
                </a:solidFill>
              </a:rPr>
              <a:t> / </a:t>
            </a:r>
            <a:r>
              <a:rPr lang="hu-HU" err="1">
                <a:solidFill>
                  <a:srgbClr val="474747"/>
                </a:solidFill>
              </a:rPr>
              <a:t>Notify</a:t>
            </a:r>
            <a:r>
              <a:rPr lang="hu-HU">
                <a:solidFill>
                  <a:srgbClr val="474747"/>
                </a:solidFill>
              </a:rPr>
              <a:t> </a:t>
            </a:r>
            <a:endParaRPr lang="hu-HU">
              <a:solidFill>
                <a:srgbClr val="474747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1728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559FB49B-59B5-029D-A0F4-C79E9759E4E7}"/>
              </a:ext>
            </a:extLst>
          </p:cNvPr>
          <p:cNvSpPr/>
          <p:nvPr/>
        </p:nvSpPr>
        <p:spPr>
          <a:xfrm>
            <a:off x="386079" y="330200"/>
            <a:ext cx="11424920" cy="1381760"/>
          </a:xfrm>
          <a:prstGeom prst="round2Diag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3200" b="1">
                <a:latin typeface="Verdana Pro"/>
                <a:ea typeface="+mn-lt"/>
                <a:cs typeface="+mn-lt"/>
              </a:rPr>
              <a:t>A legrosszabb ellenségünk</a:t>
            </a:r>
            <a:endParaRPr lang="en-GB" sz="3200">
              <a:latin typeface="Verdana Pro"/>
              <a:ea typeface="+mn-lt"/>
              <a:cs typeface="+mn-lt"/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AC67A41-2BF0-B44E-840A-3FBE3A48B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hu-HU"/>
          </a:p>
          <a:p>
            <a:pPr algn="ctr"/>
            <a:endParaRPr lang="hu-HU"/>
          </a:p>
          <a:p>
            <a:pPr algn="ctr"/>
            <a:endParaRPr lang="hu-HU"/>
          </a:p>
          <a:p>
            <a:pPr marL="0" indent="0" algn="ctr">
              <a:buNone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3976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rtalom helye 3">
            <a:extLst>
              <a:ext uri="{FF2B5EF4-FFF2-40B4-BE49-F238E27FC236}">
                <a16:creationId xmlns:a16="http://schemas.microsoft.com/office/drawing/2014/main" id="{9AC67A41-2BF0-B44E-840A-3FBE3A48B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1465"/>
            <a:ext cx="10515600" cy="48694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hu-HU" sz="5400" b="1">
                <a:solidFill>
                  <a:srgbClr val="474747"/>
                </a:solidFill>
              </a:rPr>
              <a:t>DEADLOCK</a:t>
            </a:r>
            <a:endParaRPr lang="hu-HU" sz="5400" b="1">
              <a:solidFill>
                <a:srgbClr val="474747"/>
              </a:solidFill>
              <a:cs typeface="Calibri"/>
            </a:endParaRP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5A0D6EEE-23B4-C127-9CE4-8BD2A81BD619}"/>
              </a:ext>
            </a:extLst>
          </p:cNvPr>
          <p:cNvSpPr/>
          <p:nvPr/>
        </p:nvSpPr>
        <p:spPr>
          <a:xfrm>
            <a:off x="386079" y="314960"/>
            <a:ext cx="11424920" cy="1381760"/>
          </a:xfrm>
          <a:prstGeom prst="round2Diag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3200" b="1">
                <a:latin typeface="Verdana Pro"/>
                <a:ea typeface="+mn-lt"/>
                <a:cs typeface="+mn-lt"/>
              </a:rPr>
              <a:t>A legrosszabb ellenségünk</a:t>
            </a:r>
            <a:endParaRPr lang="en-GB" sz="3200">
              <a:latin typeface="Verdana Pro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2310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rtalom helye 3">
            <a:extLst>
              <a:ext uri="{FF2B5EF4-FFF2-40B4-BE49-F238E27FC236}">
                <a16:creationId xmlns:a16="http://schemas.microsoft.com/office/drawing/2014/main" id="{6A197ED9-740C-8F4E-9AF4-C15379B14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80" y="1825625"/>
            <a:ext cx="11394440" cy="452405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hu-HU" b="1" err="1">
                <a:solidFill>
                  <a:srgbClr val="474747"/>
                </a:solidFill>
              </a:rPr>
              <a:t>Reactive</a:t>
            </a:r>
            <a:r>
              <a:rPr lang="hu-HU" b="1">
                <a:solidFill>
                  <a:srgbClr val="474747"/>
                </a:solidFill>
              </a:rPr>
              <a:t> </a:t>
            </a:r>
            <a:r>
              <a:rPr lang="hu-HU" b="1" err="1">
                <a:solidFill>
                  <a:srgbClr val="474747"/>
                </a:solidFill>
              </a:rPr>
              <a:t>programming</a:t>
            </a:r>
            <a:r>
              <a:rPr lang="hu-HU">
                <a:solidFill>
                  <a:srgbClr val="474747"/>
                </a:solidFill>
              </a:rPr>
              <a:t>: Egy programozási paradigma, ami adat </a:t>
            </a:r>
            <a:r>
              <a:rPr lang="hu-HU" err="1">
                <a:solidFill>
                  <a:srgbClr val="474747"/>
                </a:solidFill>
              </a:rPr>
              <a:t>stream</a:t>
            </a:r>
            <a:r>
              <a:rPr lang="hu-HU">
                <a:solidFill>
                  <a:srgbClr val="474747"/>
                </a:solidFill>
              </a:rPr>
              <a:t>-ek feldolgozására fókuszál a változások propagálásával.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pPr marL="0" indent="0">
              <a:lnSpc>
                <a:spcPct val="120000"/>
              </a:lnSpc>
              <a:buNone/>
            </a:pPr>
            <a:endParaRPr lang="hu-HU">
              <a:solidFill>
                <a:srgbClr val="474747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hu-HU">
                <a:solidFill>
                  <a:srgbClr val="474747"/>
                </a:solidFill>
              </a:rPr>
              <a:t>A reaktív programozás négy alapelve: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pPr lvl="1">
              <a:lnSpc>
                <a:spcPct val="120000"/>
              </a:lnSpc>
            </a:pPr>
            <a:r>
              <a:rPr lang="hu-HU" err="1">
                <a:solidFill>
                  <a:srgbClr val="474747"/>
                </a:solidFill>
              </a:rPr>
              <a:t>Reszponzivitás</a:t>
            </a:r>
            <a:r>
              <a:rPr lang="hu-HU">
                <a:solidFill>
                  <a:srgbClr val="474747"/>
                </a:solidFill>
              </a:rPr>
              <a:t>. A rendszereknek válaszokat kell tudniuk szolgáltatniuk záros időn belül mindig, amikor ez egyáltalán lehetséges. Ez lehetőséget ad a problémák korai azonosítására és kezelésére.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pPr lvl="1">
              <a:lnSpc>
                <a:spcPct val="120000"/>
              </a:lnSpc>
            </a:pPr>
            <a:r>
              <a:rPr lang="hu-HU">
                <a:solidFill>
                  <a:srgbClr val="474747"/>
                </a:solidFill>
              </a:rPr>
              <a:t>Ellenállóképesség. A rendszereknek reszponzívnak kell maradniuk egy hiba bekövetkezése után is. Ennek biztosítása érdekében - ha szükséges - replikációt, izolációt és delegációt kell alkalmazni bennük.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pPr lvl="1">
              <a:lnSpc>
                <a:spcPct val="120000"/>
              </a:lnSpc>
            </a:pPr>
            <a:r>
              <a:rPr lang="hu-HU">
                <a:solidFill>
                  <a:srgbClr val="474747"/>
                </a:solidFill>
              </a:rPr>
              <a:t>Elaszticitás. A rendszereknek </a:t>
            </a:r>
            <a:r>
              <a:rPr lang="hu-HU" err="1">
                <a:solidFill>
                  <a:srgbClr val="474747"/>
                </a:solidFill>
              </a:rPr>
              <a:t>reszponzivitásukat</a:t>
            </a:r>
            <a:r>
              <a:rPr lang="hu-HU">
                <a:solidFill>
                  <a:srgbClr val="474747"/>
                </a:solidFill>
              </a:rPr>
              <a:t> nagy terhelés alatt is meg kell őrizniük. Ez csak úgy lehetséges, ha nincsenek torlódási pontok és szűk keresztmetszetek, hanem minden feladat szétosztható.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pPr lvl="1">
              <a:lnSpc>
                <a:spcPct val="120000"/>
              </a:lnSpc>
            </a:pPr>
            <a:r>
              <a:rPr lang="hu-HU">
                <a:solidFill>
                  <a:srgbClr val="474747"/>
                </a:solidFill>
              </a:rPr>
              <a:t>Üzenetvezéreltség. A fentiek biztosítása érdekében a rendszer elemei aszinkron, nem blokkoló módon, üzenetek révén kommunikálnak egymással.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pPr>
              <a:lnSpc>
                <a:spcPct val="120000"/>
              </a:lnSpc>
            </a:pPr>
            <a:endParaRPr lang="hu-HU">
              <a:solidFill>
                <a:srgbClr val="474747"/>
              </a:solidFill>
              <a:cs typeface="Calibri"/>
            </a:endParaRP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887FAACA-B58B-7A6A-C23A-3E9451DC74DF}"/>
              </a:ext>
            </a:extLst>
          </p:cNvPr>
          <p:cNvSpPr/>
          <p:nvPr/>
        </p:nvSpPr>
        <p:spPr>
          <a:xfrm>
            <a:off x="386079" y="208280"/>
            <a:ext cx="11424920" cy="1381760"/>
          </a:xfrm>
          <a:prstGeom prst="round2Diag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3200">
                <a:latin typeface="Verdana Pro"/>
                <a:ea typeface="+mn-lt"/>
                <a:cs typeface="+mn-lt"/>
              </a:rPr>
              <a:t>A </a:t>
            </a:r>
            <a:r>
              <a:rPr lang="hu-HU" sz="3200" b="1" err="1">
                <a:latin typeface="Verdana Pro"/>
                <a:ea typeface="+mn-lt"/>
                <a:cs typeface="+mn-lt"/>
              </a:rPr>
              <a:t>reactive</a:t>
            </a:r>
            <a:r>
              <a:rPr lang="hu-HU" sz="3200" b="1">
                <a:latin typeface="Verdana Pro"/>
                <a:ea typeface="+mn-lt"/>
                <a:cs typeface="+mn-lt"/>
              </a:rPr>
              <a:t> </a:t>
            </a:r>
            <a:r>
              <a:rPr lang="hu-HU" sz="3200">
                <a:latin typeface="Verdana Pro"/>
                <a:ea typeface="+mn-lt"/>
                <a:cs typeface="+mn-lt"/>
              </a:rPr>
              <a:t>(non-</a:t>
            </a:r>
            <a:r>
              <a:rPr lang="hu-HU" sz="3200" err="1">
                <a:latin typeface="Verdana Pro"/>
                <a:ea typeface="+mn-lt"/>
                <a:cs typeface="+mn-lt"/>
              </a:rPr>
              <a:t>blocking</a:t>
            </a:r>
            <a:r>
              <a:rPr lang="hu-HU" sz="3200">
                <a:latin typeface="Verdana Pro"/>
                <a:ea typeface="+mn-lt"/>
                <a:cs typeface="+mn-lt"/>
              </a:rPr>
              <a:t>)</a:t>
            </a:r>
            <a:r>
              <a:rPr lang="hu-HU" sz="3200" b="1">
                <a:latin typeface="Verdana Pro"/>
                <a:ea typeface="+mn-lt"/>
                <a:cs typeface="+mn-lt"/>
              </a:rPr>
              <a:t> </a:t>
            </a:r>
            <a:r>
              <a:rPr lang="hu-HU" sz="3200">
                <a:latin typeface="Verdana Pro"/>
                <a:ea typeface="+mn-lt"/>
                <a:cs typeface="+mn-lt"/>
              </a:rPr>
              <a:t>csoda</a:t>
            </a:r>
          </a:p>
        </p:txBody>
      </p:sp>
    </p:spTree>
    <p:extLst>
      <p:ext uri="{BB962C8B-B14F-4D97-AF65-F5344CB8AC3E}">
        <p14:creationId xmlns:p14="http://schemas.microsoft.com/office/powerpoint/2010/main" val="153111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D9721820-4880-CD4D-BC20-D665A0B24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850" y="2496344"/>
            <a:ext cx="8750300" cy="3009900"/>
          </a:xfrm>
        </p:spPr>
      </p:pic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A1499283-C40F-39ED-9BBC-A00B33CFDBA0}"/>
              </a:ext>
            </a:extLst>
          </p:cNvPr>
          <p:cNvSpPr/>
          <p:nvPr/>
        </p:nvSpPr>
        <p:spPr>
          <a:xfrm>
            <a:off x="386079" y="208280"/>
            <a:ext cx="11424920" cy="1381760"/>
          </a:xfrm>
          <a:prstGeom prst="round2Diag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3200">
                <a:latin typeface="Verdana Pro"/>
                <a:ea typeface="+mn-lt"/>
                <a:cs typeface="+mn-lt"/>
              </a:rPr>
              <a:t>A </a:t>
            </a:r>
            <a:r>
              <a:rPr lang="hu-HU" sz="3200" b="1" err="1">
                <a:latin typeface="Verdana Pro"/>
                <a:ea typeface="+mn-lt"/>
                <a:cs typeface="+mn-lt"/>
              </a:rPr>
              <a:t>reactive</a:t>
            </a:r>
            <a:r>
              <a:rPr lang="hu-HU" sz="3200" b="1">
                <a:latin typeface="Verdana Pro"/>
                <a:ea typeface="+mn-lt"/>
                <a:cs typeface="+mn-lt"/>
              </a:rPr>
              <a:t> </a:t>
            </a:r>
            <a:r>
              <a:rPr lang="hu-HU" sz="3200">
                <a:latin typeface="Verdana Pro"/>
                <a:ea typeface="+mn-lt"/>
                <a:cs typeface="+mn-lt"/>
              </a:rPr>
              <a:t>(non-</a:t>
            </a:r>
            <a:r>
              <a:rPr lang="hu-HU" sz="3200" err="1">
                <a:latin typeface="Verdana Pro"/>
                <a:ea typeface="+mn-lt"/>
                <a:cs typeface="+mn-lt"/>
              </a:rPr>
              <a:t>blocking</a:t>
            </a:r>
            <a:r>
              <a:rPr lang="hu-HU" sz="3200">
                <a:latin typeface="Verdana Pro"/>
                <a:ea typeface="+mn-lt"/>
                <a:cs typeface="+mn-lt"/>
              </a:rPr>
              <a:t>)</a:t>
            </a:r>
            <a:r>
              <a:rPr lang="hu-HU" sz="3200" b="1">
                <a:latin typeface="Verdana Pro"/>
                <a:ea typeface="+mn-lt"/>
                <a:cs typeface="+mn-lt"/>
              </a:rPr>
              <a:t> </a:t>
            </a:r>
            <a:r>
              <a:rPr lang="hu-HU" sz="3200">
                <a:latin typeface="Verdana Pro"/>
                <a:ea typeface="+mn-lt"/>
                <a:cs typeface="+mn-lt"/>
              </a:rPr>
              <a:t>csoda</a:t>
            </a:r>
          </a:p>
        </p:txBody>
      </p:sp>
    </p:spTree>
    <p:extLst>
      <p:ext uri="{BB962C8B-B14F-4D97-AF65-F5344CB8AC3E}">
        <p14:creationId xmlns:p14="http://schemas.microsoft.com/office/powerpoint/2010/main" val="3846743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rtalom helye 3">
            <a:extLst>
              <a:ext uri="{FF2B5EF4-FFF2-40B4-BE49-F238E27FC236}">
                <a16:creationId xmlns:a16="http://schemas.microsoft.com/office/drawing/2014/main" id="{D2219D4D-A33D-A74C-A380-C9ADF9EE9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903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b="1">
                <a:solidFill>
                  <a:srgbClr val="474747"/>
                </a:solidFill>
              </a:rPr>
              <a:t>Non-</a:t>
            </a:r>
            <a:r>
              <a:rPr lang="hu-HU" b="1" err="1">
                <a:solidFill>
                  <a:srgbClr val="474747"/>
                </a:solidFill>
              </a:rPr>
              <a:t>blocking</a:t>
            </a:r>
            <a:r>
              <a:rPr lang="hu-HU">
                <a:solidFill>
                  <a:srgbClr val="474747"/>
                </a:solidFill>
              </a:rPr>
              <a:t>: „an </a:t>
            </a:r>
            <a:r>
              <a:rPr lang="hu-HU" err="1">
                <a:solidFill>
                  <a:srgbClr val="474747"/>
                </a:solidFill>
              </a:rPr>
              <a:t>algorithm</a:t>
            </a:r>
            <a:r>
              <a:rPr lang="hu-HU">
                <a:solidFill>
                  <a:srgbClr val="474747"/>
                </a:solidFill>
              </a:rPr>
              <a:t> is </a:t>
            </a:r>
            <a:r>
              <a:rPr lang="hu-HU" err="1">
                <a:solidFill>
                  <a:srgbClr val="474747"/>
                </a:solidFill>
              </a:rPr>
              <a:t>called</a:t>
            </a:r>
            <a:r>
              <a:rPr lang="hu-HU">
                <a:solidFill>
                  <a:srgbClr val="474747"/>
                </a:solidFill>
              </a:rPr>
              <a:t> non-</a:t>
            </a:r>
            <a:r>
              <a:rPr lang="hu-HU" err="1">
                <a:solidFill>
                  <a:srgbClr val="474747"/>
                </a:solidFill>
              </a:rPr>
              <a:t>blocking</a:t>
            </a:r>
            <a:r>
              <a:rPr lang="hu-HU">
                <a:solidFill>
                  <a:srgbClr val="474747"/>
                </a:solidFill>
              </a:rPr>
              <a:t> </a:t>
            </a:r>
            <a:r>
              <a:rPr lang="hu-HU" err="1">
                <a:solidFill>
                  <a:srgbClr val="474747"/>
                </a:solidFill>
              </a:rPr>
              <a:t>if</a:t>
            </a:r>
            <a:r>
              <a:rPr lang="hu-HU">
                <a:solidFill>
                  <a:srgbClr val="474747"/>
                </a:solidFill>
              </a:rPr>
              <a:t> </a:t>
            </a:r>
            <a:r>
              <a:rPr lang="hu-HU" err="1">
                <a:solidFill>
                  <a:srgbClr val="474747"/>
                </a:solidFill>
              </a:rPr>
              <a:t>failure</a:t>
            </a:r>
            <a:r>
              <a:rPr lang="hu-HU">
                <a:solidFill>
                  <a:srgbClr val="474747"/>
                </a:solidFill>
              </a:rPr>
              <a:t> </a:t>
            </a:r>
            <a:r>
              <a:rPr lang="hu-HU" err="1">
                <a:solidFill>
                  <a:srgbClr val="474747"/>
                </a:solidFill>
              </a:rPr>
              <a:t>or</a:t>
            </a:r>
            <a:r>
              <a:rPr lang="hu-HU">
                <a:solidFill>
                  <a:srgbClr val="474747"/>
                </a:solidFill>
              </a:rPr>
              <a:t> </a:t>
            </a:r>
            <a:r>
              <a:rPr lang="hu-HU" err="1">
                <a:solidFill>
                  <a:srgbClr val="474747"/>
                </a:solidFill>
              </a:rPr>
              <a:t>suspension</a:t>
            </a:r>
            <a:r>
              <a:rPr lang="hu-HU">
                <a:solidFill>
                  <a:srgbClr val="474747"/>
                </a:solidFill>
              </a:rPr>
              <a:t> of </a:t>
            </a:r>
            <a:r>
              <a:rPr lang="hu-HU" err="1">
                <a:solidFill>
                  <a:srgbClr val="474747"/>
                </a:solidFill>
              </a:rPr>
              <a:t>any</a:t>
            </a:r>
            <a:r>
              <a:rPr lang="hu-HU">
                <a:solidFill>
                  <a:srgbClr val="474747"/>
                </a:solidFill>
              </a:rPr>
              <a:t> </a:t>
            </a:r>
            <a:r>
              <a:rPr lang="hu-HU" err="1">
                <a:solidFill>
                  <a:srgbClr val="474747"/>
                </a:solidFill>
              </a:rPr>
              <a:t>thread</a:t>
            </a:r>
            <a:r>
              <a:rPr lang="hu-HU">
                <a:solidFill>
                  <a:srgbClr val="474747"/>
                </a:solidFill>
              </a:rPr>
              <a:t> </a:t>
            </a:r>
            <a:r>
              <a:rPr lang="hu-HU" err="1">
                <a:solidFill>
                  <a:srgbClr val="474747"/>
                </a:solidFill>
              </a:rPr>
              <a:t>cannot</a:t>
            </a:r>
            <a:r>
              <a:rPr lang="hu-HU">
                <a:solidFill>
                  <a:srgbClr val="474747"/>
                </a:solidFill>
              </a:rPr>
              <a:t> </a:t>
            </a:r>
            <a:r>
              <a:rPr lang="hu-HU" err="1">
                <a:solidFill>
                  <a:srgbClr val="474747"/>
                </a:solidFill>
              </a:rPr>
              <a:t>cause</a:t>
            </a:r>
            <a:r>
              <a:rPr lang="hu-HU">
                <a:solidFill>
                  <a:srgbClr val="474747"/>
                </a:solidFill>
              </a:rPr>
              <a:t> </a:t>
            </a:r>
            <a:r>
              <a:rPr lang="hu-HU" err="1">
                <a:solidFill>
                  <a:srgbClr val="474747"/>
                </a:solidFill>
              </a:rPr>
              <a:t>failure</a:t>
            </a:r>
            <a:r>
              <a:rPr lang="hu-HU">
                <a:solidFill>
                  <a:srgbClr val="474747"/>
                </a:solidFill>
              </a:rPr>
              <a:t> </a:t>
            </a:r>
            <a:r>
              <a:rPr lang="hu-HU" err="1">
                <a:solidFill>
                  <a:srgbClr val="474747"/>
                </a:solidFill>
              </a:rPr>
              <a:t>or</a:t>
            </a:r>
            <a:r>
              <a:rPr lang="hu-HU">
                <a:solidFill>
                  <a:srgbClr val="474747"/>
                </a:solidFill>
              </a:rPr>
              <a:t> </a:t>
            </a:r>
            <a:r>
              <a:rPr lang="hu-HU" err="1">
                <a:solidFill>
                  <a:srgbClr val="474747"/>
                </a:solidFill>
              </a:rPr>
              <a:t>suspension</a:t>
            </a:r>
            <a:r>
              <a:rPr lang="hu-HU">
                <a:solidFill>
                  <a:srgbClr val="474747"/>
                </a:solidFill>
              </a:rPr>
              <a:t> of </a:t>
            </a:r>
            <a:r>
              <a:rPr lang="hu-HU" err="1">
                <a:solidFill>
                  <a:srgbClr val="474747"/>
                </a:solidFill>
              </a:rPr>
              <a:t>another</a:t>
            </a:r>
            <a:r>
              <a:rPr lang="hu-HU">
                <a:solidFill>
                  <a:srgbClr val="474747"/>
                </a:solidFill>
              </a:rPr>
              <a:t> </a:t>
            </a:r>
            <a:r>
              <a:rPr lang="hu-HU" err="1">
                <a:solidFill>
                  <a:srgbClr val="474747"/>
                </a:solidFill>
              </a:rPr>
              <a:t>thread</a:t>
            </a:r>
            <a:r>
              <a:rPr lang="hu-HU">
                <a:solidFill>
                  <a:srgbClr val="474747"/>
                </a:solidFill>
              </a:rPr>
              <a:t>” Wikipedia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pPr marL="0" indent="0">
              <a:buNone/>
            </a:pPr>
            <a:endParaRPr lang="hu-HU">
              <a:solidFill>
                <a:srgbClr val="474747"/>
              </a:solidFill>
              <a:cs typeface="Calibri"/>
            </a:endParaRP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9C0EDF35-9796-BD2B-C989-D3BB9A563472}"/>
              </a:ext>
            </a:extLst>
          </p:cNvPr>
          <p:cNvSpPr/>
          <p:nvPr/>
        </p:nvSpPr>
        <p:spPr>
          <a:xfrm>
            <a:off x="386079" y="208280"/>
            <a:ext cx="11424920" cy="1381760"/>
          </a:xfrm>
          <a:prstGeom prst="round2Diag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3200">
                <a:latin typeface="Verdana Pro"/>
                <a:ea typeface="+mn-lt"/>
                <a:cs typeface="+mn-lt"/>
              </a:rPr>
              <a:t>A </a:t>
            </a:r>
            <a:r>
              <a:rPr lang="hu-HU" sz="3200" b="1" err="1">
                <a:latin typeface="Verdana Pro"/>
                <a:ea typeface="+mn-lt"/>
                <a:cs typeface="+mn-lt"/>
              </a:rPr>
              <a:t>reactive</a:t>
            </a:r>
            <a:r>
              <a:rPr lang="hu-HU" sz="3200" b="1">
                <a:latin typeface="Verdana Pro"/>
                <a:ea typeface="+mn-lt"/>
                <a:cs typeface="+mn-lt"/>
              </a:rPr>
              <a:t> </a:t>
            </a:r>
            <a:r>
              <a:rPr lang="hu-HU" sz="3200">
                <a:latin typeface="Verdana Pro"/>
                <a:ea typeface="+mn-lt"/>
                <a:cs typeface="+mn-lt"/>
              </a:rPr>
              <a:t>(non-</a:t>
            </a:r>
            <a:r>
              <a:rPr lang="hu-HU" sz="3200" err="1">
                <a:latin typeface="Verdana Pro"/>
                <a:ea typeface="+mn-lt"/>
                <a:cs typeface="+mn-lt"/>
              </a:rPr>
              <a:t>blocking</a:t>
            </a:r>
            <a:r>
              <a:rPr lang="hu-HU" sz="3200">
                <a:latin typeface="Verdana Pro"/>
                <a:ea typeface="+mn-lt"/>
                <a:cs typeface="+mn-lt"/>
              </a:rPr>
              <a:t>)</a:t>
            </a:r>
            <a:r>
              <a:rPr lang="hu-HU" sz="3200" b="1">
                <a:latin typeface="Verdana Pro"/>
                <a:ea typeface="+mn-lt"/>
                <a:cs typeface="+mn-lt"/>
              </a:rPr>
              <a:t> </a:t>
            </a:r>
            <a:r>
              <a:rPr lang="hu-HU" sz="3200">
                <a:latin typeface="Verdana Pro"/>
                <a:ea typeface="+mn-lt"/>
                <a:cs typeface="+mn-lt"/>
              </a:rPr>
              <a:t>csoda</a:t>
            </a:r>
          </a:p>
        </p:txBody>
      </p:sp>
    </p:spTree>
    <p:extLst>
      <p:ext uri="{BB962C8B-B14F-4D97-AF65-F5344CB8AC3E}">
        <p14:creationId xmlns:p14="http://schemas.microsoft.com/office/powerpoint/2010/main" val="1968570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rtalom helye 3">
            <a:extLst>
              <a:ext uri="{FF2B5EF4-FFF2-40B4-BE49-F238E27FC236}">
                <a16:creationId xmlns:a16="http://schemas.microsoft.com/office/drawing/2014/main" id="{D2219D4D-A33D-A74C-A380-C9ADF9EE9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25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b="1">
                <a:solidFill>
                  <a:srgbClr val="474747"/>
                </a:solidFill>
              </a:rPr>
              <a:t>Egy nem épp non-</a:t>
            </a:r>
            <a:r>
              <a:rPr lang="hu-HU" b="1" err="1">
                <a:solidFill>
                  <a:srgbClr val="474747"/>
                </a:solidFill>
              </a:rPr>
              <a:t>blocking</a:t>
            </a:r>
            <a:r>
              <a:rPr lang="hu-HU" b="1">
                <a:solidFill>
                  <a:srgbClr val="474747"/>
                </a:solidFill>
              </a:rPr>
              <a:t> megoldás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pPr marL="0" indent="0">
              <a:buNone/>
            </a:pPr>
            <a:endParaRPr lang="hu-HU">
              <a:solidFill>
                <a:srgbClr val="474747"/>
              </a:solidFill>
              <a:cs typeface="Calibri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958B60A-3B4D-FB4B-9E85-4C960822C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48350"/>
            <a:ext cx="7251700" cy="265430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2C30A830-3564-914F-8C52-F54B8A082C92}"/>
              </a:ext>
            </a:extLst>
          </p:cNvPr>
          <p:cNvSpPr txBox="1"/>
          <p:nvPr/>
        </p:nvSpPr>
        <p:spPr>
          <a:xfrm>
            <a:off x="8274691" y="3739492"/>
            <a:ext cx="3568349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>
                <a:solidFill>
                  <a:srgbClr val="474747"/>
                </a:solidFill>
              </a:rPr>
              <a:t>Narancssárga IDLE (OK munkára vár)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endParaRPr lang="hu-HU">
              <a:solidFill>
                <a:srgbClr val="474747"/>
              </a:solidFill>
            </a:endParaRPr>
          </a:p>
          <a:p>
            <a:r>
              <a:rPr lang="hu-HU">
                <a:solidFill>
                  <a:srgbClr val="474747"/>
                </a:solidFill>
              </a:rPr>
              <a:t>Türkiz SLEEPING (Blokkolt futásidő)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endParaRPr lang="hu-HU">
              <a:solidFill>
                <a:srgbClr val="474747"/>
              </a:solidFill>
              <a:cs typeface="Calibri"/>
            </a:endParaRPr>
          </a:p>
          <a:p>
            <a:r>
              <a:rPr lang="hu-HU">
                <a:solidFill>
                  <a:srgbClr val="474747"/>
                </a:solidFill>
              </a:rPr>
              <a:t>Zöld a tényleges MUNKAVÉGZÉS  </a:t>
            </a:r>
            <a:endParaRPr lang="hu-HU">
              <a:solidFill>
                <a:srgbClr val="474747"/>
              </a:solidFill>
              <a:cs typeface="Calibri"/>
            </a:endParaRP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4A5AC9EC-F12C-7219-7E49-10E2B90A9B44}"/>
              </a:ext>
            </a:extLst>
          </p:cNvPr>
          <p:cNvSpPr/>
          <p:nvPr/>
        </p:nvSpPr>
        <p:spPr>
          <a:xfrm>
            <a:off x="386079" y="208280"/>
            <a:ext cx="11424920" cy="1381760"/>
          </a:xfrm>
          <a:prstGeom prst="round2Diag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3200">
                <a:latin typeface="Verdana Pro"/>
                <a:ea typeface="+mn-lt"/>
                <a:cs typeface="+mn-lt"/>
              </a:rPr>
              <a:t>A </a:t>
            </a:r>
            <a:r>
              <a:rPr lang="hu-HU" sz="3200" b="1" err="1">
                <a:latin typeface="Verdana Pro"/>
                <a:ea typeface="+mn-lt"/>
                <a:cs typeface="+mn-lt"/>
              </a:rPr>
              <a:t>reactive</a:t>
            </a:r>
            <a:r>
              <a:rPr lang="hu-HU" sz="3200" b="1">
                <a:latin typeface="Verdana Pro"/>
                <a:ea typeface="+mn-lt"/>
                <a:cs typeface="+mn-lt"/>
              </a:rPr>
              <a:t> </a:t>
            </a:r>
            <a:r>
              <a:rPr lang="hu-HU" sz="3200">
                <a:latin typeface="Verdana Pro"/>
                <a:ea typeface="+mn-lt"/>
                <a:cs typeface="+mn-lt"/>
              </a:rPr>
              <a:t>(non-</a:t>
            </a:r>
            <a:r>
              <a:rPr lang="hu-HU" sz="3200" err="1">
                <a:latin typeface="Verdana Pro"/>
                <a:ea typeface="+mn-lt"/>
                <a:cs typeface="+mn-lt"/>
              </a:rPr>
              <a:t>blocking</a:t>
            </a:r>
            <a:r>
              <a:rPr lang="hu-HU" sz="3200">
                <a:latin typeface="Verdana Pro"/>
                <a:ea typeface="+mn-lt"/>
                <a:cs typeface="+mn-lt"/>
              </a:rPr>
              <a:t>)</a:t>
            </a:r>
            <a:r>
              <a:rPr lang="hu-HU" sz="3200" b="1">
                <a:latin typeface="Verdana Pro"/>
                <a:ea typeface="+mn-lt"/>
                <a:cs typeface="+mn-lt"/>
              </a:rPr>
              <a:t> </a:t>
            </a:r>
            <a:r>
              <a:rPr lang="hu-HU" sz="3200">
                <a:latin typeface="Verdana Pro"/>
                <a:ea typeface="+mn-lt"/>
                <a:cs typeface="+mn-lt"/>
              </a:rPr>
              <a:t>csoda</a:t>
            </a:r>
          </a:p>
        </p:txBody>
      </p:sp>
    </p:spTree>
    <p:extLst>
      <p:ext uri="{BB962C8B-B14F-4D97-AF65-F5344CB8AC3E}">
        <p14:creationId xmlns:p14="http://schemas.microsoft.com/office/powerpoint/2010/main" val="3147698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rtalom helye 3">
            <a:extLst>
              <a:ext uri="{FF2B5EF4-FFF2-40B4-BE49-F238E27FC236}">
                <a16:creationId xmlns:a16="http://schemas.microsoft.com/office/drawing/2014/main" id="{D2219D4D-A33D-A74C-A380-C9ADF9EE9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126" y="202318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b="1">
                <a:solidFill>
                  <a:srgbClr val="474747"/>
                </a:solidFill>
              </a:rPr>
              <a:t>Amit látni szeretnénk</a:t>
            </a:r>
            <a:endParaRPr lang="hu-HU">
              <a:solidFill>
                <a:srgbClr val="474747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C30A830-3564-914F-8C52-F54B8A082C92}"/>
              </a:ext>
            </a:extLst>
          </p:cNvPr>
          <p:cNvSpPr txBox="1"/>
          <p:nvPr/>
        </p:nvSpPr>
        <p:spPr>
          <a:xfrm>
            <a:off x="8265284" y="3132714"/>
            <a:ext cx="3568349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hu-HU">
                <a:solidFill>
                  <a:srgbClr val="474747"/>
                </a:solidFill>
              </a:rPr>
              <a:t>Narancssárga IDLE (OK munkára vár)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r>
              <a:rPr lang="hu-HU">
                <a:solidFill>
                  <a:srgbClr val="474747"/>
                </a:solidFill>
              </a:rPr>
              <a:t>Türkiz SLEEPING (Blokkolt futásidő)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r>
              <a:rPr lang="hu-HU">
                <a:solidFill>
                  <a:srgbClr val="474747"/>
                </a:solidFill>
              </a:rPr>
              <a:t>Zöld a tényleges MUNKAVÉGZÉS </a:t>
            </a:r>
            <a:r>
              <a:rPr lang="hu-HU"/>
              <a:t> 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AA2C75E-2021-644D-977B-906B9D4D9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39" y="3143529"/>
            <a:ext cx="7277100" cy="90170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6E49B319-85A5-2D44-ABF5-58BF8A8971EA}"/>
              </a:ext>
            </a:extLst>
          </p:cNvPr>
          <p:cNvSpPr txBox="1"/>
          <p:nvPr/>
        </p:nvSpPr>
        <p:spPr>
          <a:xfrm>
            <a:off x="741939" y="4402067"/>
            <a:ext cx="290688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hu-HU">
                <a:solidFill>
                  <a:srgbClr val="474747"/>
                </a:solidFill>
              </a:rPr>
              <a:t>Sok narancssárga és zöld folt</a:t>
            </a:r>
            <a:endParaRPr lang="hu-HU">
              <a:solidFill>
                <a:srgbClr val="474747"/>
              </a:solidFill>
              <a:cs typeface="Calibri"/>
            </a:endParaRP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50447EA1-9857-EF00-D274-3459DF7DBF7D}"/>
              </a:ext>
            </a:extLst>
          </p:cNvPr>
          <p:cNvSpPr/>
          <p:nvPr/>
        </p:nvSpPr>
        <p:spPr>
          <a:xfrm>
            <a:off x="386079" y="208280"/>
            <a:ext cx="11424920" cy="1381760"/>
          </a:xfrm>
          <a:prstGeom prst="round2Diag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3200">
                <a:latin typeface="Verdana Pro"/>
                <a:ea typeface="+mn-lt"/>
                <a:cs typeface="+mn-lt"/>
              </a:rPr>
              <a:t>A </a:t>
            </a:r>
            <a:r>
              <a:rPr lang="hu-HU" sz="3200" b="1" err="1">
                <a:latin typeface="Verdana Pro"/>
                <a:ea typeface="+mn-lt"/>
                <a:cs typeface="+mn-lt"/>
              </a:rPr>
              <a:t>reactive</a:t>
            </a:r>
            <a:r>
              <a:rPr lang="hu-HU" sz="3200" b="1">
                <a:latin typeface="Verdana Pro"/>
                <a:ea typeface="+mn-lt"/>
                <a:cs typeface="+mn-lt"/>
              </a:rPr>
              <a:t> </a:t>
            </a:r>
            <a:r>
              <a:rPr lang="hu-HU" sz="3200">
                <a:latin typeface="Verdana Pro"/>
                <a:ea typeface="+mn-lt"/>
                <a:cs typeface="+mn-lt"/>
              </a:rPr>
              <a:t>(non-</a:t>
            </a:r>
            <a:r>
              <a:rPr lang="hu-HU" sz="3200" err="1">
                <a:latin typeface="Verdana Pro"/>
                <a:ea typeface="+mn-lt"/>
                <a:cs typeface="+mn-lt"/>
              </a:rPr>
              <a:t>blocking</a:t>
            </a:r>
            <a:r>
              <a:rPr lang="hu-HU" sz="3200">
                <a:latin typeface="Verdana Pro"/>
                <a:ea typeface="+mn-lt"/>
                <a:cs typeface="+mn-lt"/>
              </a:rPr>
              <a:t>)</a:t>
            </a:r>
            <a:r>
              <a:rPr lang="hu-HU" sz="3200" b="1">
                <a:latin typeface="Verdana Pro"/>
                <a:ea typeface="+mn-lt"/>
                <a:cs typeface="+mn-lt"/>
              </a:rPr>
              <a:t> </a:t>
            </a:r>
            <a:r>
              <a:rPr lang="hu-HU" sz="3200">
                <a:latin typeface="Verdana Pro"/>
                <a:ea typeface="+mn-lt"/>
                <a:cs typeface="+mn-lt"/>
              </a:rPr>
              <a:t>csoda</a:t>
            </a:r>
          </a:p>
        </p:txBody>
      </p:sp>
    </p:spTree>
    <p:extLst>
      <p:ext uri="{BB962C8B-B14F-4D97-AF65-F5344CB8AC3E}">
        <p14:creationId xmlns:p14="http://schemas.microsoft.com/office/powerpoint/2010/main" val="554636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rtalom helye 3">
            <a:extLst>
              <a:ext uri="{FF2B5EF4-FFF2-40B4-BE49-F238E27FC236}">
                <a16:creationId xmlns:a16="http://schemas.microsoft.com/office/drawing/2014/main" id="{C9763CEF-5CD3-8A46-A9C2-3C75FCFBA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646" y="1665699"/>
            <a:ext cx="11423413" cy="456770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hu-HU" sz="1800" b="1" err="1">
                <a:solidFill>
                  <a:srgbClr val="474747"/>
                </a:solidFill>
              </a:rPr>
              <a:t>Fire</a:t>
            </a:r>
            <a:r>
              <a:rPr lang="hu-HU" sz="1800" b="1">
                <a:solidFill>
                  <a:srgbClr val="474747"/>
                </a:solidFill>
              </a:rPr>
              <a:t> &amp; </a:t>
            </a:r>
            <a:r>
              <a:rPr lang="hu-HU" sz="1800" b="1" err="1">
                <a:solidFill>
                  <a:srgbClr val="474747"/>
                </a:solidFill>
              </a:rPr>
              <a:t>Forget</a:t>
            </a:r>
            <a:r>
              <a:rPr lang="hu-HU" sz="1800">
                <a:solidFill>
                  <a:srgbClr val="474747"/>
                </a:solidFill>
              </a:rPr>
              <a:t>: Minden feldolgozási lépés egy üzenet hatására indul, az üzenet küldője csak az üzenetküldésig érintett.</a:t>
            </a:r>
            <a:endParaRPr lang="hu-HU" sz="1800">
              <a:solidFill>
                <a:srgbClr val="474747"/>
              </a:solidFill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hu-HU" sz="1800">
                <a:solidFill>
                  <a:srgbClr val="474747"/>
                </a:solidFill>
              </a:rPr>
              <a:t> </a:t>
            </a:r>
            <a:r>
              <a:rPr lang="hu-HU" sz="1800" b="1">
                <a:solidFill>
                  <a:srgbClr val="474747"/>
                </a:solidFill>
              </a:rPr>
              <a:t>Szigorú határok, a </a:t>
            </a:r>
            <a:r>
              <a:rPr lang="hu-HU" sz="1800" b="1" err="1">
                <a:solidFill>
                  <a:srgbClr val="474747"/>
                </a:solidFill>
              </a:rPr>
              <a:t>shared</a:t>
            </a:r>
            <a:r>
              <a:rPr lang="hu-HU" sz="1800" b="1">
                <a:solidFill>
                  <a:srgbClr val="474747"/>
                </a:solidFill>
              </a:rPr>
              <a:t> </a:t>
            </a:r>
            <a:r>
              <a:rPr lang="hu-HU" sz="1800" b="1" err="1">
                <a:solidFill>
                  <a:srgbClr val="474747"/>
                </a:solidFill>
              </a:rPr>
              <a:t>mutable</a:t>
            </a:r>
            <a:r>
              <a:rPr lang="hu-HU" sz="1800" b="1">
                <a:solidFill>
                  <a:srgbClr val="474747"/>
                </a:solidFill>
              </a:rPr>
              <a:t> context elkerülése: </a:t>
            </a:r>
            <a:r>
              <a:rPr lang="hu-HU" sz="1800">
                <a:solidFill>
                  <a:srgbClr val="474747"/>
                </a:solidFill>
              </a:rPr>
              <a:t>A feldolgozók egymásra csak üzenetküldésen keresztül gyakorolhatnak hatást, nem rendelkezhetnek osztott hozzáférésű módosítható adatokkal. (Figyeljünk rá, hogy az üzenet se legyen módosítható!)</a:t>
            </a:r>
            <a:endParaRPr lang="hu-HU" sz="1800">
              <a:solidFill>
                <a:srgbClr val="474747"/>
              </a:solidFill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hu-HU" sz="1800" b="1">
                <a:solidFill>
                  <a:srgbClr val="474747"/>
                </a:solidFill>
              </a:rPr>
              <a:t>Nincs </a:t>
            </a:r>
            <a:r>
              <a:rPr lang="hu-HU" sz="1800" b="1" err="1">
                <a:solidFill>
                  <a:srgbClr val="474747"/>
                </a:solidFill>
              </a:rPr>
              <a:t>locking</a:t>
            </a:r>
            <a:r>
              <a:rPr lang="hu-HU" sz="1800" b="1">
                <a:solidFill>
                  <a:srgbClr val="474747"/>
                </a:solidFill>
              </a:rPr>
              <a:t>:</a:t>
            </a:r>
            <a:r>
              <a:rPr lang="hu-HU" sz="1800">
                <a:solidFill>
                  <a:srgbClr val="474747"/>
                </a:solidFill>
              </a:rPr>
              <a:t> A folyamatok során sehol sem kell arra várni, hogy egy </a:t>
            </a:r>
            <a:r>
              <a:rPr lang="hu-HU" sz="1800" err="1">
                <a:solidFill>
                  <a:srgbClr val="474747"/>
                </a:solidFill>
              </a:rPr>
              <a:t>lock</a:t>
            </a:r>
            <a:r>
              <a:rPr lang="hu-HU" sz="1800">
                <a:solidFill>
                  <a:srgbClr val="474747"/>
                </a:solidFill>
              </a:rPr>
              <a:t> </a:t>
            </a:r>
            <a:r>
              <a:rPr lang="hu-HU" sz="1800" err="1">
                <a:solidFill>
                  <a:srgbClr val="474747"/>
                </a:solidFill>
              </a:rPr>
              <a:t>továbbengedje</a:t>
            </a:r>
            <a:r>
              <a:rPr lang="hu-HU" sz="1800">
                <a:solidFill>
                  <a:srgbClr val="474747"/>
                </a:solidFill>
              </a:rPr>
              <a:t> a futást, mivel a futás mindig egy üzenet hatására indul el. A további lépésekhez sincs szükség </a:t>
            </a:r>
            <a:r>
              <a:rPr lang="hu-HU" sz="1800" err="1">
                <a:solidFill>
                  <a:srgbClr val="474747"/>
                </a:solidFill>
              </a:rPr>
              <a:t>lock-ra</a:t>
            </a:r>
            <a:r>
              <a:rPr lang="hu-HU" sz="1800">
                <a:solidFill>
                  <a:srgbClr val="474747"/>
                </a:solidFill>
              </a:rPr>
              <a:t>, csak el kell küldeni a megfelelő üzeneteket.</a:t>
            </a:r>
            <a:endParaRPr lang="hu-HU" sz="1800">
              <a:solidFill>
                <a:srgbClr val="474747"/>
              </a:solidFill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hu-HU" sz="1800">
                <a:solidFill>
                  <a:srgbClr val="474747"/>
                </a:solidFill>
              </a:rPr>
              <a:t> </a:t>
            </a:r>
            <a:r>
              <a:rPr lang="hu-HU" sz="1800" b="1">
                <a:solidFill>
                  <a:srgbClr val="474747"/>
                </a:solidFill>
              </a:rPr>
              <a:t>Nincs versenyhelyzet: </a:t>
            </a:r>
            <a:r>
              <a:rPr lang="hu-HU" sz="1800">
                <a:solidFill>
                  <a:srgbClr val="474747"/>
                </a:solidFill>
              </a:rPr>
              <a:t>Az üzenetfeldolgozás egyetlen szálon történik, amely szál egyszerre egy üzenetet dolgoz fel, így egy üzenetfeldolgozás kontextusán belül nincs szükség a szálak szinkronizálására, kölcsönös kizárására.</a:t>
            </a:r>
            <a:endParaRPr lang="hu-HU" sz="1800">
              <a:solidFill>
                <a:srgbClr val="474747"/>
              </a:solidFill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hu-HU" sz="1800">
                <a:solidFill>
                  <a:srgbClr val="474747"/>
                </a:solidFill>
              </a:rPr>
              <a:t> </a:t>
            </a:r>
            <a:r>
              <a:rPr lang="hu-HU" sz="1800" b="1">
                <a:solidFill>
                  <a:srgbClr val="474747"/>
                </a:solidFill>
              </a:rPr>
              <a:t>Nincs klasszikus </a:t>
            </a:r>
            <a:r>
              <a:rPr lang="hu-HU" sz="1800" b="1" err="1">
                <a:solidFill>
                  <a:srgbClr val="474747"/>
                </a:solidFill>
              </a:rPr>
              <a:t>join</a:t>
            </a:r>
            <a:r>
              <a:rPr lang="hu-HU" sz="1800">
                <a:solidFill>
                  <a:srgbClr val="474747"/>
                </a:solidFill>
              </a:rPr>
              <a:t>: Nem kell bevárnunk egy szálat sem. A párhuzamos folyamatok által küldött üzenteket kell csak összegyűjtenünk egy helyre. Ha minden üzenet beérkezett, akkor az egy új üzenetet generál a korábbiak tartalma alapján. Záros határidő biztosítása érdekében, ha adott időn belül nem érkeznek be a várt üzenetek, akkor </a:t>
            </a:r>
            <a:r>
              <a:rPr lang="hu-HU" sz="1800" err="1">
                <a:solidFill>
                  <a:srgbClr val="474747"/>
                </a:solidFill>
              </a:rPr>
              <a:t>timeout</a:t>
            </a:r>
            <a:r>
              <a:rPr lang="hu-HU" sz="1800">
                <a:solidFill>
                  <a:srgbClr val="474747"/>
                </a:solidFill>
              </a:rPr>
              <a:t> üzenetet továbbítunk.</a:t>
            </a:r>
            <a:endParaRPr lang="hu-HU" sz="1800">
              <a:solidFill>
                <a:srgbClr val="474747"/>
              </a:solidFill>
              <a:cs typeface="Calibri"/>
            </a:endParaRP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057957B3-1B3B-A03E-5CFF-5E53A6AF5234}"/>
              </a:ext>
            </a:extLst>
          </p:cNvPr>
          <p:cNvSpPr/>
          <p:nvPr/>
        </p:nvSpPr>
        <p:spPr>
          <a:xfrm>
            <a:off x="386079" y="208280"/>
            <a:ext cx="11424920" cy="1381760"/>
          </a:xfrm>
          <a:prstGeom prst="round2Diag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3200" b="1">
                <a:latin typeface="Verdana Pro"/>
                <a:ea typeface="+mn-lt"/>
                <a:cs typeface="+mn-lt"/>
              </a:rPr>
              <a:t>Hogy ment meg minket az üzenetvezéreltség?</a:t>
            </a:r>
          </a:p>
        </p:txBody>
      </p:sp>
    </p:spTree>
    <p:extLst>
      <p:ext uri="{BB962C8B-B14F-4D97-AF65-F5344CB8AC3E}">
        <p14:creationId xmlns:p14="http://schemas.microsoft.com/office/powerpoint/2010/main" val="1295911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rtalom helye 3">
            <a:extLst>
              <a:ext uri="{FF2B5EF4-FFF2-40B4-BE49-F238E27FC236}">
                <a16:creationId xmlns:a16="http://schemas.microsoft.com/office/drawing/2014/main" id="{35F48A99-2ACE-4D4E-A5E9-42F108E05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555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solidFill>
                  <a:srgbClr val="474747"/>
                </a:solidFill>
              </a:rPr>
              <a:t>Egy (FIFO) sorban tesszük a beérkező üzeneteket, majd a sort végtelen ciklusban próbáljuk feldolgozni.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r>
              <a:rPr lang="hu-HU">
                <a:solidFill>
                  <a:srgbClr val="474747"/>
                </a:solidFill>
              </a:rPr>
              <a:t>Amikor egy üzenet feldolgozása megtörtént, lépünk a következőre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r>
              <a:rPr lang="hu-HU">
                <a:solidFill>
                  <a:srgbClr val="474747"/>
                </a:solidFill>
              </a:rPr>
              <a:t>A feldolgozás során újabb üzenetek keletkezhetnek, amelyek a sor végére kerülnek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r>
              <a:rPr lang="hu-HU">
                <a:solidFill>
                  <a:srgbClr val="474747"/>
                </a:solidFill>
              </a:rPr>
              <a:t>Bonyolultabb megoldások támogathatják az üzenetek priorizálását, amely befolyásolja az üzenetek sorrendjét. </a:t>
            </a:r>
            <a:r>
              <a:rPr lang="hu-HU" err="1">
                <a:solidFill>
                  <a:srgbClr val="474747"/>
                </a:solidFill>
              </a:rPr>
              <a:t>Queue</a:t>
            </a:r>
            <a:r>
              <a:rPr lang="hu-HU">
                <a:solidFill>
                  <a:srgbClr val="474747"/>
                </a:solidFill>
              </a:rPr>
              <a:t> -&gt; </a:t>
            </a:r>
            <a:r>
              <a:rPr lang="hu-HU" err="1">
                <a:solidFill>
                  <a:srgbClr val="474747"/>
                </a:solidFill>
              </a:rPr>
              <a:t>PriorityQueue</a:t>
            </a:r>
            <a:endParaRPr lang="hu-HU">
              <a:solidFill>
                <a:srgbClr val="474747"/>
              </a:solidFill>
              <a:cs typeface="Calibri"/>
            </a:endParaRP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D5E60D4A-5966-D903-76DA-50B7C7B2A607}"/>
              </a:ext>
            </a:extLst>
          </p:cNvPr>
          <p:cNvSpPr/>
          <p:nvPr/>
        </p:nvSpPr>
        <p:spPr>
          <a:xfrm>
            <a:off x="386079" y="208280"/>
            <a:ext cx="11424920" cy="1381760"/>
          </a:xfrm>
          <a:prstGeom prst="round2Diag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3200" b="1" err="1">
                <a:latin typeface="Verdana Pro"/>
                <a:ea typeface="+mn-lt"/>
                <a:cs typeface="+mn-lt"/>
              </a:rPr>
              <a:t>Event</a:t>
            </a:r>
            <a:r>
              <a:rPr lang="hu-HU" sz="3200" b="1">
                <a:latin typeface="Verdana Pro"/>
                <a:ea typeface="+mn-lt"/>
                <a:cs typeface="+mn-lt"/>
              </a:rPr>
              <a:t> </a:t>
            </a:r>
            <a:r>
              <a:rPr lang="hu-HU" sz="3200" b="1" err="1">
                <a:latin typeface="Verdana Pro"/>
                <a:ea typeface="+mn-lt"/>
                <a:cs typeface="+mn-lt"/>
              </a:rPr>
              <a:t>Loop</a:t>
            </a:r>
            <a:endParaRPr lang="en-US" b="1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54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666D6D44-6BAA-35D1-17B7-D5212494C0B9}"/>
              </a:ext>
            </a:extLst>
          </p:cNvPr>
          <p:cNvSpPr/>
          <p:nvPr/>
        </p:nvSpPr>
        <p:spPr>
          <a:xfrm>
            <a:off x="812799" y="1315720"/>
            <a:ext cx="4226560" cy="4226560"/>
          </a:xfrm>
          <a:prstGeom prst="round2Diag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D3B2CE50-AA7A-9B45-B113-B4B5BB44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800" y="2767965"/>
            <a:ext cx="3459480" cy="1325563"/>
          </a:xfrm>
        </p:spPr>
        <p:txBody>
          <a:bodyPr>
            <a:normAutofit/>
          </a:bodyPr>
          <a:lstStyle/>
          <a:p>
            <a:pPr algn="ctr"/>
            <a:r>
              <a:rPr lang="hu-HU" b="1">
                <a:latin typeface="Verdana Pro"/>
              </a:rPr>
              <a:t>Agenda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D91C69E-EE21-744D-8F83-7DE451110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8480" y="692785"/>
            <a:ext cx="6410960" cy="58550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hu-HU" sz="2400" b="1">
                <a:solidFill>
                  <a:srgbClr val="474747"/>
                </a:solidFill>
                <a:latin typeface="Verdana Pro"/>
                <a:cs typeface="Calibri"/>
              </a:rPr>
              <a:t>Történeti áttekintés</a:t>
            </a:r>
            <a:endParaRPr lang="en-US">
              <a:solidFill>
                <a:srgbClr val="474747"/>
              </a:solidFill>
              <a:cs typeface="Calibri"/>
            </a:endParaRPr>
          </a:p>
          <a:p>
            <a:pPr lvl="1"/>
            <a:r>
              <a:rPr lang="hu-HU" sz="2000" err="1">
                <a:solidFill>
                  <a:srgbClr val="474747"/>
                </a:solidFill>
                <a:latin typeface="Verdana Pro"/>
                <a:cs typeface="Calibri"/>
              </a:rPr>
              <a:t>Thread</a:t>
            </a:r>
            <a:r>
              <a:rPr lang="hu-HU" sz="2000">
                <a:solidFill>
                  <a:srgbClr val="474747"/>
                </a:solidFill>
                <a:latin typeface="Verdana Pro"/>
                <a:cs typeface="Calibri"/>
              </a:rPr>
              <a:t>/</a:t>
            </a:r>
            <a:r>
              <a:rPr lang="hu-HU" sz="2000" err="1">
                <a:solidFill>
                  <a:srgbClr val="474747"/>
                </a:solidFill>
                <a:latin typeface="Verdana Pro"/>
                <a:cs typeface="Calibri"/>
              </a:rPr>
              <a:t>Request</a:t>
            </a:r>
            <a:r>
              <a:rPr lang="hu-HU" sz="2000">
                <a:solidFill>
                  <a:srgbClr val="474747"/>
                </a:solidFill>
                <a:latin typeface="Verdana Pro"/>
                <a:cs typeface="Calibri"/>
              </a:rPr>
              <a:t> modell</a:t>
            </a:r>
          </a:p>
          <a:p>
            <a:pPr lvl="1"/>
            <a:r>
              <a:rPr lang="hu-HU" sz="2000">
                <a:solidFill>
                  <a:srgbClr val="474747"/>
                </a:solidFill>
                <a:latin typeface="Verdana Pro"/>
                <a:cs typeface="Calibri"/>
              </a:rPr>
              <a:t>Motiváció a reaktivitás mögött</a:t>
            </a:r>
          </a:p>
          <a:p>
            <a:pPr lvl="1"/>
            <a:r>
              <a:rPr lang="hu-HU" sz="2000">
                <a:solidFill>
                  <a:srgbClr val="474747"/>
                </a:solidFill>
                <a:latin typeface="Verdana Pro"/>
                <a:cs typeface="Calibri"/>
              </a:rPr>
              <a:t>Reaktív </a:t>
            </a:r>
            <a:r>
              <a:rPr lang="hu-HU" sz="2000" err="1">
                <a:solidFill>
                  <a:srgbClr val="474747"/>
                </a:solidFill>
                <a:latin typeface="Verdana Pro"/>
                <a:cs typeface="Calibri"/>
              </a:rPr>
              <a:t>manifesto</a:t>
            </a:r>
            <a:endParaRPr lang="hu-HU" sz="2000">
              <a:solidFill>
                <a:srgbClr val="474747"/>
              </a:solidFill>
              <a:latin typeface="Verdana Pro"/>
              <a:cs typeface="Calibri"/>
            </a:endParaRPr>
          </a:p>
          <a:p>
            <a:pPr marL="0" indent="0">
              <a:buNone/>
            </a:pPr>
            <a:r>
              <a:rPr lang="hu-HU" sz="2400" b="1">
                <a:solidFill>
                  <a:srgbClr val="474747"/>
                </a:solidFill>
                <a:latin typeface="Verdana Pro"/>
                <a:cs typeface="Calibri"/>
              </a:rPr>
              <a:t>Reaktív (non-</a:t>
            </a:r>
            <a:r>
              <a:rPr lang="hu-HU" sz="2400" b="1" err="1">
                <a:solidFill>
                  <a:srgbClr val="474747"/>
                </a:solidFill>
                <a:latin typeface="Verdana Pro"/>
                <a:cs typeface="Calibri"/>
              </a:rPr>
              <a:t>blocking</a:t>
            </a:r>
            <a:r>
              <a:rPr lang="hu-HU" sz="2400" b="1">
                <a:solidFill>
                  <a:srgbClr val="474747"/>
                </a:solidFill>
                <a:latin typeface="Verdana Pro"/>
                <a:cs typeface="Calibri"/>
              </a:rPr>
              <a:t>) működés</a:t>
            </a:r>
          </a:p>
          <a:p>
            <a:pPr lvl="1"/>
            <a:r>
              <a:rPr lang="hu-HU" sz="2000" err="1">
                <a:solidFill>
                  <a:srgbClr val="474747"/>
                </a:solidFill>
                <a:latin typeface="Verdana Pro"/>
                <a:cs typeface="Calibri"/>
              </a:rPr>
              <a:t>Event</a:t>
            </a:r>
            <a:r>
              <a:rPr lang="hu-HU" sz="2000">
                <a:solidFill>
                  <a:srgbClr val="474747"/>
                </a:solidFill>
                <a:latin typeface="Verdana Pro"/>
                <a:cs typeface="Calibri"/>
              </a:rPr>
              <a:t> </a:t>
            </a:r>
            <a:r>
              <a:rPr lang="hu-HU" sz="2000" err="1">
                <a:solidFill>
                  <a:srgbClr val="474747"/>
                </a:solidFill>
                <a:latin typeface="Verdana Pro"/>
                <a:cs typeface="Calibri"/>
              </a:rPr>
              <a:t>Loop</a:t>
            </a:r>
            <a:endParaRPr lang="hu-HU" sz="2000">
              <a:solidFill>
                <a:srgbClr val="474747"/>
              </a:solidFill>
              <a:latin typeface="Verdana Pro"/>
              <a:cs typeface="Calibri"/>
            </a:endParaRPr>
          </a:p>
          <a:p>
            <a:pPr lvl="1"/>
            <a:r>
              <a:rPr lang="hu-HU" sz="2000" err="1">
                <a:solidFill>
                  <a:srgbClr val="474747"/>
                </a:solidFill>
                <a:latin typeface="Verdana Pro"/>
                <a:cs typeface="Calibri"/>
              </a:rPr>
              <a:t>Reactive</a:t>
            </a:r>
            <a:r>
              <a:rPr lang="hu-HU" sz="2000">
                <a:solidFill>
                  <a:srgbClr val="474747"/>
                </a:solidFill>
                <a:latin typeface="Verdana Pro"/>
                <a:cs typeface="Calibri"/>
              </a:rPr>
              <a:t> </a:t>
            </a:r>
            <a:r>
              <a:rPr lang="hu-HU" sz="2000" err="1">
                <a:solidFill>
                  <a:srgbClr val="474747"/>
                </a:solidFill>
                <a:latin typeface="Verdana Pro"/>
                <a:cs typeface="Calibri"/>
              </a:rPr>
              <a:t>Stream</a:t>
            </a:r>
            <a:endParaRPr lang="hu-HU" sz="2000">
              <a:solidFill>
                <a:srgbClr val="474747"/>
              </a:solidFill>
              <a:latin typeface="Verdana Pro"/>
              <a:cs typeface="Calibri"/>
            </a:endParaRPr>
          </a:p>
          <a:p>
            <a:pPr marL="0" indent="0">
              <a:buNone/>
            </a:pPr>
            <a:r>
              <a:rPr lang="hu-HU" sz="2400" b="1">
                <a:solidFill>
                  <a:srgbClr val="474747"/>
                </a:solidFill>
                <a:latin typeface="Verdana Pro"/>
                <a:cs typeface="Calibri"/>
              </a:rPr>
              <a:t>Spring </a:t>
            </a:r>
            <a:r>
              <a:rPr lang="hu-HU" sz="2400" b="1" err="1">
                <a:solidFill>
                  <a:srgbClr val="474747"/>
                </a:solidFill>
                <a:latin typeface="Verdana Pro"/>
                <a:cs typeface="Calibri"/>
              </a:rPr>
              <a:t>reactive</a:t>
            </a:r>
            <a:r>
              <a:rPr lang="hu-HU" sz="2400" b="1">
                <a:solidFill>
                  <a:srgbClr val="474747"/>
                </a:solidFill>
                <a:latin typeface="Verdana Pro"/>
                <a:cs typeface="Calibri"/>
              </a:rPr>
              <a:t> </a:t>
            </a:r>
            <a:r>
              <a:rPr lang="hu-HU" sz="2400" b="1" err="1">
                <a:solidFill>
                  <a:srgbClr val="474747"/>
                </a:solidFill>
                <a:latin typeface="Verdana Pro"/>
                <a:cs typeface="Calibri"/>
              </a:rPr>
              <a:t>stack</a:t>
            </a:r>
            <a:endParaRPr lang="hu-HU" sz="2400" b="1">
              <a:solidFill>
                <a:srgbClr val="474747"/>
              </a:solidFill>
              <a:latin typeface="Verdana Pro"/>
              <a:cs typeface="Calibri"/>
            </a:endParaRPr>
          </a:p>
          <a:p>
            <a:pPr lvl="1"/>
            <a:r>
              <a:rPr lang="hu-HU" sz="2000">
                <a:solidFill>
                  <a:srgbClr val="474747"/>
                </a:solidFill>
                <a:latin typeface="Verdana Pro"/>
                <a:cs typeface="Calibri"/>
              </a:rPr>
              <a:t>Project </a:t>
            </a:r>
            <a:r>
              <a:rPr lang="hu-HU" sz="2000" err="1">
                <a:solidFill>
                  <a:srgbClr val="474747"/>
                </a:solidFill>
                <a:latin typeface="Verdana Pro"/>
                <a:cs typeface="Calibri"/>
              </a:rPr>
              <a:t>Reactor</a:t>
            </a:r>
            <a:endParaRPr lang="hu-HU" sz="2000">
              <a:solidFill>
                <a:srgbClr val="474747"/>
              </a:solidFill>
              <a:latin typeface="Verdana Pro"/>
              <a:cs typeface="Calibri"/>
            </a:endParaRPr>
          </a:p>
          <a:p>
            <a:pPr lvl="1"/>
            <a:r>
              <a:rPr lang="hu-HU" sz="2000">
                <a:solidFill>
                  <a:srgbClr val="474747"/>
                </a:solidFill>
                <a:latin typeface="Verdana Pro"/>
                <a:cs typeface="Calibri"/>
              </a:rPr>
              <a:t>Spring </a:t>
            </a:r>
            <a:r>
              <a:rPr lang="hu-HU" sz="2000" err="1">
                <a:solidFill>
                  <a:srgbClr val="474747"/>
                </a:solidFill>
                <a:latin typeface="Verdana Pro"/>
                <a:cs typeface="Calibri"/>
              </a:rPr>
              <a:t>WebFlux</a:t>
            </a:r>
            <a:endParaRPr lang="hu-HU" sz="2000">
              <a:solidFill>
                <a:srgbClr val="474747"/>
              </a:solidFill>
              <a:latin typeface="Verdana Pro"/>
              <a:cs typeface="Calibri"/>
            </a:endParaRPr>
          </a:p>
          <a:p>
            <a:pPr lvl="1"/>
            <a:r>
              <a:rPr lang="hu-HU" sz="2000">
                <a:solidFill>
                  <a:srgbClr val="474747"/>
                </a:solidFill>
                <a:latin typeface="Verdana Pro"/>
                <a:cs typeface="Calibri"/>
              </a:rPr>
              <a:t>R2DBC</a:t>
            </a:r>
          </a:p>
          <a:p>
            <a:pPr marL="0" indent="0">
              <a:buNone/>
            </a:pPr>
            <a:r>
              <a:rPr lang="hu-HU" sz="2400" b="1">
                <a:solidFill>
                  <a:srgbClr val="474747"/>
                </a:solidFill>
                <a:latin typeface="Verdana Pro"/>
                <a:cs typeface="Calibri"/>
              </a:rPr>
              <a:t>Spring </a:t>
            </a:r>
            <a:r>
              <a:rPr lang="hu-HU" sz="2400" b="1" err="1">
                <a:solidFill>
                  <a:srgbClr val="474747"/>
                </a:solidFill>
                <a:latin typeface="Verdana Pro"/>
                <a:cs typeface="Calibri"/>
              </a:rPr>
              <a:t>WebFlux</a:t>
            </a:r>
            <a:r>
              <a:rPr lang="hu-HU" sz="2400" b="1">
                <a:solidFill>
                  <a:srgbClr val="474747"/>
                </a:solidFill>
                <a:latin typeface="Verdana Pro"/>
                <a:cs typeface="Calibri"/>
              </a:rPr>
              <a:t> VS MVC</a:t>
            </a:r>
          </a:p>
          <a:p>
            <a:pPr lvl="1"/>
            <a:r>
              <a:rPr lang="hu-HU" sz="2000">
                <a:solidFill>
                  <a:srgbClr val="474747"/>
                </a:solidFill>
                <a:latin typeface="Verdana Pro"/>
                <a:cs typeface="Calibri"/>
              </a:rPr>
              <a:t>Különbségek</a:t>
            </a:r>
          </a:p>
          <a:p>
            <a:pPr lvl="1"/>
            <a:r>
              <a:rPr lang="hu-HU" sz="2000">
                <a:solidFill>
                  <a:srgbClr val="474747"/>
                </a:solidFill>
                <a:latin typeface="Verdana Pro"/>
                <a:cs typeface="Calibri"/>
              </a:rPr>
              <a:t>Demó</a:t>
            </a:r>
          </a:p>
        </p:txBody>
      </p:sp>
    </p:spTree>
    <p:extLst>
      <p:ext uri="{BB962C8B-B14F-4D97-AF65-F5344CB8AC3E}">
        <p14:creationId xmlns:p14="http://schemas.microsoft.com/office/powerpoint/2010/main" val="3150792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rtalom helye 3">
            <a:extLst>
              <a:ext uri="{FF2B5EF4-FFF2-40B4-BE49-F238E27FC236}">
                <a16:creationId xmlns:a16="http://schemas.microsoft.com/office/drawing/2014/main" id="{7853E5A8-7966-0548-B93F-7A1127E5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666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solidFill>
                  <a:srgbClr val="474747"/>
                </a:solidFill>
              </a:rPr>
              <a:t>Üzenetfeldolgozási </a:t>
            </a:r>
            <a:r>
              <a:rPr lang="hu-HU" err="1">
                <a:solidFill>
                  <a:srgbClr val="474747"/>
                </a:solidFill>
              </a:rPr>
              <a:t>pipeline</a:t>
            </a:r>
            <a:r>
              <a:rPr lang="hu-HU">
                <a:solidFill>
                  <a:srgbClr val="474747"/>
                </a:solidFill>
              </a:rPr>
              <a:t>.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r>
              <a:rPr lang="hu-HU" b="1">
                <a:solidFill>
                  <a:srgbClr val="474747"/>
                </a:solidFill>
              </a:rPr>
              <a:t>Publisher</a:t>
            </a:r>
            <a:r>
              <a:rPr lang="hu-HU">
                <a:solidFill>
                  <a:srgbClr val="474747"/>
                </a:solidFill>
              </a:rPr>
              <a:t>: Az üzenetek forrása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r>
              <a:rPr lang="hu-HU">
                <a:solidFill>
                  <a:srgbClr val="474747"/>
                </a:solidFill>
              </a:rPr>
              <a:t> </a:t>
            </a:r>
            <a:r>
              <a:rPr lang="hu-HU" b="1" err="1">
                <a:solidFill>
                  <a:srgbClr val="474747"/>
                </a:solidFill>
              </a:rPr>
              <a:t>Subscriber</a:t>
            </a:r>
            <a:r>
              <a:rPr lang="hu-HU" b="1">
                <a:solidFill>
                  <a:srgbClr val="474747"/>
                </a:solidFill>
              </a:rPr>
              <a:t>: </a:t>
            </a:r>
            <a:r>
              <a:rPr lang="hu-HU">
                <a:solidFill>
                  <a:srgbClr val="474747"/>
                </a:solidFill>
              </a:rPr>
              <a:t>Az üzenetek fogadója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r>
              <a:rPr lang="hu-HU" b="1" err="1">
                <a:solidFill>
                  <a:srgbClr val="474747"/>
                </a:solidFill>
              </a:rPr>
              <a:t>Subscription</a:t>
            </a:r>
            <a:r>
              <a:rPr lang="hu-HU">
                <a:solidFill>
                  <a:srgbClr val="474747"/>
                </a:solidFill>
              </a:rPr>
              <a:t>: A </a:t>
            </a:r>
            <a:r>
              <a:rPr lang="hu-HU" err="1">
                <a:solidFill>
                  <a:srgbClr val="474747"/>
                </a:solidFill>
              </a:rPr>
              <a:t>subscriber</a:t>
            </a:r>
            <a:r>
              <a:rPr lang="hu-HU">
                <a:solidFill>
                  <a:srgbClr val="474747"/>
                </a:solidFill>
              </a:rPr>
              <a:t> és a </a:t>
            </a:r>
            <a:r>
              <a:rPr lang="hu-HU" err="1">
                <a:solidFill>
                  <a:srgbClr val="474747"/>
                </a:solidFill>
              </a:rPr>
              <a:t>publisher</a:t>
            </a:r>
            <a:r>
              <a:rPr lang="hu-HU">
                <a:solidFill>
                  <a:srgbClr val="474747"/>
                </a:solidFill>
              </a:rPr>
              <a:t> közötti </a:t>
            </a:r>
            <a:r>
              <a:rPr lang="hu-HU" err="1">
                <a:solidFill>
                  <a:srgbClr val="474747"/>
                </a:solidFill>
              </a:rPr>
              <a:t>contract</a:t>
            </a:r>
            <a:r>
              <a:rPr lang="hu-HU">
                <a:solidFill>
                  <a:srgbClr val="474747"/>
                </a:solidFill>
              </a:rPr>
              <a:t>.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r>
              <a:rPr lang="hu-HU">
                <a:solidFill>
                  <a:srgbClr val="474747"/>
                </a:solidFill>
              </a:rPr>
              <a:t> </a:t>
            </a:r>
            <a:r>
              <a:rPr lang="hu-HU" b="1" err="1">
                <a:solidFill>
                  <a:srgbClr val="474747"/>
                </a:solidFill>
              </a:rPr>
              <a:t>Processor</a:t>
            </a:r>
            <a:r>
              <a:rPr lang="hu-HU">
                <a:solidFill>
                  <a:srgbClr val="474747"/>
                </a:solidFill>
              </a:rPr>
              <a:t>: Feldolgozó lépés, amely egyszerre fogadó (</a:t>
            </a:r>
            <a:r>
              <a:rPr lang="hu-HU" err="1">
                <a:solidFill>
                  <a:srgbClr val="474747"/>
                </a:solidFill>
              </a:rPr>
              <a:t>subscriber</a:t>
            </a:r>
            <a:r>
              <a:rPr lang="hu-HU">
                <a:solidFill>
                  <a:srgbClr val="474747"/>
                </a:solidFill>
              </a:rPr>
              <a:t>) és forrás is (</a:t>
            </a:r>
            <a:r>
              <a:rPr lang="hu-HU" err="1">
                <a:solidFill>
                  <a:srgbClr val="474747"/>
                </a:solidFill>
              </a:rPr>
              <a:t>publisher</a:t>
            </a:r>
            <a:r>
              <a:rPr lang="hu-HU">
                <a:solidFill>
                  <a:srgbClr val="474747"/>
                </a:solidFill>
              </a:rPr>
              <a:t>)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pPr marL="0" indent="0">
              <a:buNone/>
            </a:pPr>
            <a:endParaRPr lang="hu-HU">
              <a:solidFill>
                <a:srgbClr val="474747"/>
              </a:solidFill>
              <a:cs typeface="Calibri"/>
            </a:endParaRP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384E120-1A96-B4C5-BC5D-2BEE1B4F7EF6}"/>
              </a:ext>
            </a:extLst>
          </p:cNvPr>
          <p:cNvSpPr/>
          <p:nvPr/>
        </p:nvSpPr>
        <p:spPr>
          <a:xfrm>
            <a:off x="386079" y="208280"/>
            <a:ext cx="11424920" cy="1381760"/>
          </a:xfrm>
          <a:prstGeom prst="round2Diag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3200" b="1" err="1">
                <a:latin typeface="Verdana Pro"/>
                <a:ea typeface="+mn-lt"/>
                <a:cs typeface="+mn-lt"/>
              </a:rPr>
              <a:t>Reactive</a:t>
            </a:r>
            <a:r>
              <a:rPr lang="hu-HU" sz="3200" b="1">
                <a:latin typeface="Verdana Pro"/>
                <a:ea typeface="+mn-lt"/>
                <a:cs typeface="+mn-lt"/>
              </a:rPr>
              <a:t> </a:t>
            </a:r>
            <a:r>
              <a:rPr lang="hu-HU" sz="3200" b="1" err="1">
                <a:latin typeface="Verdana Pro"/>
                <a:ea typeface="+mn-lt"/>
                <a:cs typeface="+mn-lt"/>
              </a:rPr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2789366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rtalom helye 3">
            <a:extLst>
              <a:ext uri="{FF2B5EF4-FFF2-40B4-BE49-F238E27FC236}">
                <a16:creationId xmlns:a16="http://schemas.microsoft.com/office/drawing/2014/main" id="{7853E5A8-7966-0548-B93F-7A1127E5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41" y="1825625"/>
            <a:ext cx="11423414" cy="452067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hu-HU">
                <a:solidFill>
                  <a:srgbClr val="474747"/>
                </a:solidFill>
              </a:rPr>
              <a:t>Amikor egy </a:t>
            </a:r>
            <a:r>
              <a:rPr lang="hu-HU" err="1">
                <a:solidFill>
                  <a:srgbClr val="474747"/>
                </a:solidFill>
              </a:rPr>
              <a:t>subscriber</a:t>
            </a:r>
            <a:r>
              <a:rPr lang="hu-HU">
                <a:solidFill>
                  <a:srgbClr val="474747"/>
                </a:solidFill>
              </a:rPr>
              <a:t> feliratkozik a </a:t>
            </a:r>
            <a:r>
              <a:rPr lang="hu-HU" err="1">
                <a:solidFill>
                  <a:srgbClr val="474747"/>
                </a:solidFill>
              </a:rPr>
              <a:t>publisher</a:t>
            </a:r>
            <a:r>
              <a:rPr lang="hu-HU">
                <a:solidFill>
                  <a:srgbClr val="474747"/>
                </a:solidFill>
              </a:rPr>
              <a:t>-re, akkor a </a:t>
            </a:r>
            <a:r>
              <a:rPr lang="hu-HU" err="1">
                <a:solidFill>
                  <a:srgbClr val="474747"/>
                </a:solidFill>
              </a:rPr>
              <a:t>publishertől</a:t>
            </a:r>
            <a:r>
              <a:rPr lang="hu-HU">
                <a:solidFill>
                  <a:srgbClr val="474747"/>
                </a:solidFill>
              </a:rPr>
              <a:t>, kap egy </a:t>
            </a:r>
            <a:r>
              <a:rPr lang="hu-HU" err="1">
                <a:solidFill>
                  <a:srgbClr val="474747"/>
                </a:solidFill>
              </a:rPr>
              <a:t>subscription</a:t>
            </a:r>
            <a:r>
              <a:rPr lang="hu-HU">
                <a:solidFill>
                  <a:srgbClr val="474747"/>
                </a:solidFill>
              </a:rPr>
              <a:t>-t. Ezen keresztül tud üzeneteket kérni a </a:t>
            </a:r>
            <a:r>
              <a:rPr lang="hu-HU" err="1">
                <a:solidFill>
                  <a:srgbClr val="474747"/>
                </a:solidFill>
              </a:rPr>
              <a:t>subscriber</a:t>
            </a:r>
            <a:r>
              <a:rPr lang="hu-HU">
                <a:solidFill>
                  <a:srgbClr val="474747"/>
                </a:solidFill>
              </a:rPr>
              <a:t> a </a:t>
            </a:r>
            <a:r>
              <a:rPr lang="hu-HU" err="1">
                <a:solidFill>
                  <a:srgbClr val="474747"/>
                </a:solidFill>
              </a:rPr>
              <a:t>publisher-től</a:t>
            </a:r>
            <a:r>
              <a:rPr lang="hu-HU">
                <a:solidFill>
                  <a:srgbClr val="474747"/>
                </a:solidFill>
              </a:rPr>
              <a:t> (</a:t>
            </a:r>
            <a:r>
              <a:rPr lang="hu-HU" err="1">
                <a:solidFill>
                  <a:srgbClr val="474747"/>
                </a:solidFill>
              </a:rPr>
              <a:t>request</a:t>
            </a:r>
            <a:r>
              <a:rPr lang="hu-HU">
                <a:solidFill>
                  <a:srgbClr val="474747"/>
                </a:solidFill>
              </a:rPr>
              <a:t>), vagy ezen keresztül tudja lemondani az „előfizetést” (</a:t>
            </a:r>
            <a:r>
              <a:rPr lang="hu-HU" err="1">
                <a:solidFill>
                  <a:srgbClr val="474747"/>
                </a:solidFill>
              </a:rPr>
              <a:t>cancel</a:t>
            </a:r>
            <a:r>
              <a:rPr lang="hu-HU">
                <a:solidFill>
                  <a:srgbClr val="474747"/>
                </a:solidFill>
              </a:rPr>
              <a:t>).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hu-HU">
                <a:solidFill>
                  <a:srgbClr val="474747"/>
                </a:solidFill>
              </a:rPr>
              <a:t>A feliratkozó egyszerre mindig N, vagy végtelen darab üzenetet kér.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hu-HU" err="1">
                <a:solidFill>
                  <a:srgbClr val="474747"/>
                </a:solidFill>
              </a:rPr>
              <a:t>Processor-ra</a:t>
            </a:r>
            <a:r>
              <a:rPr lang="hu-HU">
                <a:solidFill>
                  <a:srgbClr val="474747"/>
                </a:solidFill>
              </a:rPr>
              <a:t> jellemző, hogy nem feltétlen kér egyszerre végtelen mennyiségű üzenetet, csak annyit, amennyit egyszerre fel is tud dolgozni, majd ha végzett, kér újabbakat. (Ez nem mindig tartható)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hu-HU">
                <a:solidFill>
                  <a:srgbClr val="474747"/>
                </a:solidFill>
              </a:rPr>
              <a:t>A Publisher az üzenet kérés hatására, közvetlenül a </a:t>
            </a:r>
            <a:r>
              <a:rPr lang="hu-HU" err="1">
                <a:solidFill>
                  <a:srgbClr val="474747"/>
                </a:solidFill>
              </a:rPr>
              <a:t>subscriber-ekenek</a:t>
            </a:r>
            <a:r>
              <a:rPr lang="hu-HU">
                <a:solidFill>
                  <a:srgbClr val="474747"/>
                </a:solidFill>
              </a:rPr>
              <a:t> átadja egyesével az üzeneteket (</a:t>
            </a:r>
            <a:r>
              <a:rPr lang="hu-HU" err="1">
                <a:solidFill>
                  <a:srgbClr val="474747"/>
                </a:solidFill>
              </a:rPr>
              <a:t>onNext</a:t>
            </a:r>
            <a:r>
              <a:rPr lang="hu-HU">
                <a:solidFill>
                  <a:srgbClr val="474747"/>
                </a:solidFill>
              </a:rPr>
              <a:t>).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hu-HU">
                <a:solidFill>
                  <a:srgbClr val="474747"/>
                </a:solidFill>
              </a:rPr>
              <a:t>Hiba esetén a </a:t>
            </a:r>
            <a:r>
              <a:rPr lang="hu-HU" err="1">
                <a:solidFill>
                  <a:srgbClr val="474747"/>
                </a:solidFill>
              </a:rPr>
              <a:t>publisher</a:t>
            </a:r>
            <a:r>
              <a:rPr lang="hu-HU">
                <a:solidFill>
                  <a:srgbClr val="474747"/>
                </a:solidFill>
              </a:rPr>
              <a:t> jelzi a hibát a </a:t>
            </a:r>
            <a:r>
              <a:rPr lang="hu-HU" err="1">
                <a:solidFill>
                  <a:srgbClr val="474747"/>
                </a:solidFill>
              </a:rPr>
              <a:t>subscriber-eknek</a:t>
            </a:r>
            <a:r>
              <a:rPr lang="hu-HU">
                <a:solidFill>
                  <a:srgbClr val="474747"/>
                </a:solidFill>
              </a:rPr>
              <a:t> (</a:t>
            </a:r>
            <a:r>
              <a:rPr lang="hu-HU" err="1">
                <a:solidFill>
                  <a:srgbClr val="474747"/>
                </a:solidFill>
              </a:rPr>
              <a:t>onError</a:t>
            </a:r>
            <a:r>
              <a:rPr lang="hu-HU">
                <a:solidFill>
                  <a:srgbClr val="474747"/>
                </a:solidFill>
              </a:rPr>
              <a:t>) és nem küld több üzenetet.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hu-HU">
                <a:solidFill>
                  <a:srgbClr val="474747"/>
                </a:solidFill>
              </a:rPr>
              <a:t>Ha kimerült a forrás, akkor a </a:t>
            </a:r>
            <a:r>
              <a:rPr lang="hu-HU" err="1">
                <a:solidFill>
                  <a:srgbClr val="474747"/>
                </a:solidFill>
              </a:rPr>
              <a:t>publisher</a:t>
            </a:r>
            <a:r>
              <a:rPr lang="hu-HU">
                <a:solidFill>
                  <a:srgbClr val="474747"/>
                </a:solidFill>
              </a:rPr>
              <a:t> jelzi ezt a </a:t>
            </a:r>
            <a:r>
              <a:rPr lang="hu-HU" err="1">
                <a:solidFill>
                  <a:srgbClr val="474747"/>
                </a:solidFill>
              </a:rPr>
              <a:t>subscriber-ekenek</a:t>
            </a:r>
            <a:r>
              <a:rPr lang="hu-HU">
                <a:solidFill>
                  <a:srgbClr val="474747"/>
                </a:solidFill>
              </a:rPr>
              <a:t> (</a:t>
            </a:r>
            <a:r>
              <a:rPr lang="hu-HU" err="1">
                <a:solidFill>
                  <a:srgbClr val="474747"/>
                </a:solidFill>
              </a:rPr>
              <a:t>onComplete</a:t>
            </a:r>
            <a:r>
              <a:rPr lang="hu-HU">
                <a:solidFill>
                  <a:srgbClr val="474747"/>
                </a:solidFill>
              </a:rPr>
              <a:t>) és nem küld több üzenetet.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pPr>
              <a:lnSpc>
                <a:spcPct val="120000"/>
              </a:lnSpc>
            </a:pPr>
            <a:endParaRPr lang="hu-HU">
              <a:solidFill>
                <a:srgbClr val="474747"/>
              </a:solidFill>
              <a:cs typeface="Calibri"/>
            </a:endParaRPr>
          </a:p>
          <a:p>
            <a:pPr>
              <a:lnSpc>
                <a:spcPct val="120000"/>
              </a:lnSpc>
            </a:pPr>
            <a:endParaRPr lang="hu-HU">
              <a:solidFill>
                <a:srgbClr val="474747"/>
              </a:solidFill>
              <a:cs typeface="Calibri"/>
            </a:endParaRP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31004532-E883-2CEC-53EB-57462AF04292}"/>
              </a:ext>
            </a:extLst>
          </p:cNvPr>
          <p:cNvSpPr/>
          <p:nvPr/>
        </p:nvSpPr>
        <p:spPr>
          <a:xfrm>
            <a:off x="386079" y="208280"/>
            <a:ext cx="11424920" cy="1381760"/>
          </a:xfrm>
          <a:prstGeom prst="round2Diag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3200" b="1" err="1">
                <a:latin typeface="Verdana Pro"/>
                <a:ea typeface="+mn-lt"/>
                <a:cs typeface="+mn-lt"/>
              </a:rPr>
              <a:t>Reactive</a:t>
            </a:r>
            <a:r>
              <a:rPr lang="hu-HU" sz="3200" b="1">
                <a:latin typeface="Verdana Pro"/>
                <a:ea typeface="+mn-lt"/>
                <a:cs typeface="+mn-lt"/>
              </a:rPr>
              <a:t> </a:t>
            </a:r>
            <a:r>
              <a:rPr lang="hu-HU" sz="3200" b="1" err="1">
                <a:latin typeface="Verdana Pro"/>
                <a:ea typeface="+mn-lt"/>
                <a:cs typeface="+mn-lt"/>
              </a:rPr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2931023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rtalom helye 3">
            <a:extLst>
              <a:ext uri="{FF2B5EF4-FFF2-40B4-BE49-F238E27FC236}">
                <a16:creationId xmlns:a16="http://schemas.microsoft.com/office/drawing/2014/main" id="{7853E5A8-7966-0548-B93F-7A1127E50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b="1" err="1">
                <a:solidFill>
                  <a:srgbClr val="474747"/>
                </a:solidFill>
              </a:rPr>
              <a:t>Cold</a:t>
            </a:r>
            <a:r>
              <a:rPr lang="hu-HU" b="1">
                <a:solidFill>
                  <a:srgbClr val="474747"/>
                </a:solidFill>
              </a:rPr>
              <a:t> </a:t>
            </a:r>
            <a:r>
              <a:rPr lang="hu-HU" b="1" err="1">
                <a:solidFill>
                  <a:srgbClr val="474747"/>
                </a:solidFill>
              </a:rPr>
              <a:t>publisher</a:t>
            </a:r>
            <a:r>
              <a:rPr lang="hu-HU" b="1">
                <a:solidFill>
                  <a:srgbClr val="474747"/>
                </a:solidFill>
              </a:rPr>
              <a:t>:</a:t>
            </a:r>
            <a:r>
              <a:rPr lang="hu-HU">
                <a:solidFill>
                  <a:srgbClr val="474747"/>
                </a:solidFill>
              </a:rPr>
              <a:t> A </a:t>
            </a:r>
            <a:r>
              <a:rPr lang="hu-HU" err="1">
                <a:solidFill>
                  <a:srgbClr val="474747"/>
                </a:solidFill>
              </a:rPr>
              <a:t>publisher</a:t>
            </a:r>
            <a:r>
              <a:rPr lang="hu-HU">
                <a:solidFill>
                  <a:srgbClr val="474747"/>
                </a:solidFill>
              </a:rPr>
              <a:t> által publikált elemek halmaza előre meghatározott. Az új feliratkozók mindig a teljes halmazt kapják meg.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r>
              <a:rPr lang="hu-HU" b="1">
                <a:solidFill>
                  <a:srgbClr val="474747"/>
                </a:solidFill>
              </a:rPr>
              <a:t>Hot </a:t>
            </a:r>
            <a:r>
              <a:rPr lang="hu-HU" b="1" err="1">
                <a:solidFill>
                  <a:srgbClr val="474747"/>
                </a:solidFill>
              </a:rPr>
              <a:t>publisher</a:t>
            </a:r>
            <a:r>
              <a:rPr lang="hu-HU">
                <a:solidFill>
                  <a:srgbClr val="474747"/>
                </a:solidFill>
              </a:rPr>
              <a:t>: A </a:t>
            </a:r>
            <a:r>
              <a:rPr lang="hu-HU" err="1">
                <a:solidFill>
                  <a:srgbClr val="474747"/>
                </a:solidFill>
              </a:rPr>
              <a:t>publisher</a:t>
            </a:r>
            <a:r>
              <a:rPr lang="hu-HU">
                <a:solidFill>
                  <a:srgbClr val="474747"/>
                </a:solidFill>
              </a:rPr>
              <a:t> által publikált elemek halmaza előre nem </a:t>
            </a:r>
            <a:r>
              <a:rPr lang="hu-HU" err="1">
                <a:solidFill>
                  <a:srgbClr val="474747"/>
                </a:solidFill>
              </a:rPr>
              <a:t>meghatároztt</a:t>
            </a:r>
            <a:r>
              <a:rPr lang="hu-HU">
                <a:solidFill>
                  <a:srgbClr val="474747"/>
                </a:solidFill>
              </a:rPr>
              <a:t> (</a:t>
            </a:r>
            <a:r>
              <a:rPr lang="hu-HU" err="1">
                <a:solidFill>
                  <a:srgbClr val="474747"/>
                </a:solidFill>
              </a:rPr>
              <a:t>live</a:t>
            </a:r>
            <a:r>
              <a:rPr lang="hu-HU">
                <a:solidFill>
                  <a:srgbClr val="474747"/>
                </a:solidFill>
              </a:rPr>
              <a:t> </a:t>
            </a:r>
            <a:r>
              <a:rPr lang="hu-HU" err="1">
                <a:solidFill>
                  <a:srgbClr val="474747"/>
                </a:solidFill>
              </a:rPr>
              <a:t>data</a:t>
            </a:r>
            <a:r>
              <a:rPr lang="hu-HU">
                <a:solidFill>
                  <a:srgbClr val="474747"/>
                </a:solidFill>
              </a:rPr>
              <a:t>). Az új feliratkozók csak a soron következő, vagy az utolsó n darab üzenetet kapják meg.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r>
              <a:rPr lang="hu-HU">
                <a:solidFill>
                  <a:srgbClr val="474747"/>
                </a:solidFill>
              </a:rPr>
              <a:t>A hot </a:t>
            </a:r>
            <a:r>
              <a:rPr lang="hu-HU" err="1">
                <a:solidFill>
                  <a:srgbClr val="474747"/>
                </a:solidFill>
              </a:rPr>
              <a:t>publisher</a:t>
            </a:r>
            <a:r>
              <a:rPr lang="hu-HU">
                <a:solidFill>
                  <a:srgbClr val="474747"/>
                </a:solidFill>
              </a:rPr>
              <a:t> jellemzően nem tudja tiszteletben tartani a </a:t>
            </a:r>
            <a:r>
              <a:rPr lang="hu-HU" err="1">
                <a:solidFill>
                  <a:srgbClr val="474747"/>
                </a:solidFill>
              </a:rPr>
              <a:t>subscriber</a:t>
            </a:r>
            <a:r>
              <a:rPr lang="hu-HU">
                <a:solidFill>
                  <a:srgbClr val="474747"/>
                </a:solidFill>
              </a:rPr>
              <a:t>/</a:t>
            </a:r>
            <a:r>
              <a:rPr lang="hu-HU" err="1">
                <a:solidFill>
                  <a:srgbClr val="474747"/>
                </a:solidFill>
              </a:rPr>
              <a:t>processor</a:t>
            </a:r>
            <a:r>
              <a:rPr lang="hu-HU">
                <a:solidFill>
                  <a:srgbClr val="474747"/>
                </a:solidFill>
              </a:rPr>
              <a:t> </a:t>
            </a:r>
            <a:r>
              <a:rPr lang="hu-HU" err="1">
                <a:solidFill>
                  <a:srgbClr val="474747"/>
                </a:solidFill>
              </a:rPr>
              <a:t>általt</a:t>
            </a:r>
            <a:r>
              <a:rPr lang="hu-HU">
                <a:solidFill>
                  <a:srgbClr val="474747"/>
                </a:solidFill>
              </a:rPr>
              <a:t> kért adatmennyiséget (</a:t>
            </a:r>
            <a:r>
              <a:rPr lang="hu-HU" err="1">
                <a:solidFill>
                  <a:srgbClr val="474747"/>
                </a:solidFill>
              </a:rPr>
              <a:t>demand</a:t>
            </a:r>
            <a:r>
              <a:rPr lang="hu-HU">
                <a:solidFill>
                  <a:srgbClr val="474747"/>
                </a:solidFill>
              </a:rPr>
              <a:t>).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r>
              <a:rPr lang="hu-HU">
                <a:solidFill>
                  <a:srgbClr val="474747"/>
                </a:solidFill>
              </a:rPr>
              <a:t>Ha a </a:t>
            </a:r>
            <a:r>
              <a:rPr lang="hu-HU" err="1">
                <a:solidFill>
                  <a:srgbClr val="474747"/>
                </a:solidFill>
              </a:rPr>
              <a:t>subscriber-nek</a:t>
            </a:r>
            <a:r>
              <a:rPr lang="hu-HU">
                <a:solidFill>
                  <a:srgbClr val="474747"/>
                </a:solidFill>
              </a:rPr>
              <a:t> nincs befolyása a </a:t>
            </a:r>
            <a:r>
              <a:rPr lang="hu-HU" err="1">
                <a:solidFill>
                  <a:srgbClr val="474747"/>
                </a:solidFill>
              </a:rPr>
              <a:t>publisher</a:t>
            </a:r>
            <a:r>
              <a:rPr lang="hu-HU">
                <a:solidFill>
                  <a:srgbClr val="474747"/>
                </a:solidFill>
              </a:rPr>
              <a:t>-re, akkor jön a termelő-fogyasztó probléma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endParaRPr lang="hu-HU">
              <a:solidFill>
                <a:srgbClr val="474747"/>
              </a:solidFill>
              <a:cs typeface="Calibri"/>
            </a:endParaRPr>
          </a:p>
          <a:p>
            <a:endParaRPr lang="hu-HU">
              <a:solidFill>
                <a:srgbClr val="474747"/>
              </a:solidFill>
              <a:cs typeface="Calibri"/>
            </a:endParaRP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B9037548-C007-651E-77D0-5F42FD689D24}"/>
              </a:ext>
            </a:extLst>
          </p:cNvPr>
          <p:cNvSpPr/>
          <p:nvPr/>
        </p:nvSpPr>
        <p:spPr>
          <a:xfrm>
            <a:off x="386079" y="208280"/>
            <a:ext cx="11424920" cy="1381760"/>
          </a:xfrm>
          <a:prstGeom prst="round2Diag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3200" b="1" err="1">
                <a:latin typeface="Verdana Pro"/>
                <a:ea typeface="+mn-lt"/>
                <a:cs typeface="+mn-lt"/>
              </a:rPr>
              <a:t>Reactive</a:t>
            </a:r>
            <a:r>
              <a:rPr lang="hu-HU" sz="3200" b="1">
                <a:latin typeface="Verdana Pro"/>
                <a:ea typeface="+mn-lt"/>
                <a:cs typeface="+mn-lt"/>
              </a:rPr>
              <a:t> </a:t>
            </a:r>
            <a:r>
              <a:rPr lang="hu-HU" sz="3200" b="1" err="1">
                <a:latin typeface="Verdana Pro"/>
                <a:ea typeface="+mn-lt"/>
                <a:cs typeface="+mn-lt"/>
              </a:rPr>
              <a:t>Stream</a:t>
            </a:r>
            <a:r>
              <a:rPr lang="hu-HU" sz="3200" b="1">
                <a:latin typeface="Verdana Pro"/>
                <a:ea typeface="+mn-lt"/>
                <a:cs typeface="+mn-lt"/>
              </a:rPr>
              <a:t> </a:t>
            </a:r>
            <a:r>
              <a:rPr lang="hu-HU" sz="3200">
                <a:latin typeface="Verdana Pro"/>
                <a:ea typeface="+mn-lt"/>
                <a:cs typeface="+mn-lt"/>
              </a:rPr>
              <a:t>– Back </a:t>
            </a:r>
            <a:r>
              <a:rPr lang="hu-HU" sz="3200" err="1">
                <a:latin typeface="Verdana Pro"/>
                <a:ea typeface="+mn-lt"/>
                <a:cs typeface="+mn-lt"/>
              </a:rPr>
              <a:t>Pressure</a:t>
            </a:r>
            <a:endParaRPr lang="hu-HU" sz="3200">
              <a:latin typeface="Verdana Pro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586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rtalom helye 3">
            <a:extLst>
              <a:ext uri="{FF2B5EF4-FFF2-40B4-BE49-F238E27FC236}">
                <a16:creationId xmlns:a16="http://schemas.microsoft.com/office/drawing/2014/main" id="{7853E5A8-7966-0548-B93F-7A1127E5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82" y="1825625"/>
            <a:ext cx="1134345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>
                <a:solidFill>
                  <a:srgbClr val="474747"/>
                </a:solidFill>
              </a:rPr>
              <a:t>A torlódáskezelésre különböző stratégiák állnak rendelkezésre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hu-HU" b="1" err="1">
                <a:solidFill>
                  <a:srgbClr val="474747"/>
                </a:solidFill>
              </a:rPr>
              <a:t>Buffer</a:t>
            </a:r>
            <a:endParaRPr lang="hu-HU" b="1">
              <a:solidFill>
                <a:srgbClr val="474747"/>
              </a:solidFill>
              <a:cs typeface="Calibri"/>
            </a:endParaRPr>
          </a:p>
          <a:p>
            <a:pPr lvl="2"/>
            <a:r>
              <a:rPr lang="hu-HU">
                <a:solidFill>
                  <a:srgbClr val="474747"/>
                </a:solidFill>
              </a:rPr>
              <a:t>Mennyiség: Max N darab elemet </a:t>
            </a:r>
            <a:r>
              <a:rPr lang="hu-HU" err="1">
                <a:solidFill>
                  <a:srgbClr val="474747"/>
                </a:solidFill>
              </a:rPr>
              <a:t>bufferelek</a:t>
            </a:r>
            <a:r>
              <a:rPr lang="hu-HU">
                <a:solidFill>
                  <a:srgbClr val="474747"/>
                </a:solidFill>
              </a:rPr>
              <a:t>.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pPr lvl="2"/>
            <a:r>
              <a:rPr lang="hu-HU">
                <a:solidFill>
                  <a:srgbClr val="474747"/>
                </a:solidFill>
              </a:rPr>
              <a:t>Időablak: Max N darab elemet </a:t>
            </a:r>
            <a:r>
              <a:rPr lang="hu-HU" err="1">
                <a:solidFill>
                  <a:srgbClr val="474747"/>
                </a:solidFill>
              </a:rPr>
              <a:t>bufferelek</a:t>
            </a:r>
            <a:r>
              <a:rPr lang="hu-HU">
                <a:solidFill>
                  <a:srgbClr val="474747"/>
                </a:solidFill>
              </a:rPr>
              <a:t>, </a:t>
            </a:r>
            <a:r>
              <a:rPr lang="hu-HU" err="1">
                <a:solidFill>
                  <a:srgbClr val="474747"/>
                </a:solidFill>
              </a:rPr>
              <a:t>max</a:t>
            </a:r>
            <a:r>
              <a:rPr lang="hu-HU">
                <a:solidFill>
                  <a:srgbClr val="474747"/>
                </a:solidFill>
              </a:rPr>
              <a:t> X ideig.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pPr lvl="2"/>
            <a:r>
              <a:rPr lang="hu-HU">
                <a:solidFill>
                  <a:srgbClr val="474747"/>
                </a:solidFill>
              </a:rPr>
              <a:t>De mi történik ha megtelik a </a:t>
            </a:r>
            <a:r>
              <a:rPr lang="hu-HU" err="1">
                <a:solidFill>
                  <a:srgbClr val="474747"/>
                </a:solidFill>
              </a:rPr>
              <a:t>buffer</a:t>
            </a:r>
            <a:r>
              <a:rPr lang="hu-HU">
                <a:solidFill>
                  <a:srgbClr val="474747"/>
                </a:solidFill>
              </a:rPr>
              <a:t>?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pPr marL="1371600" lvl="3" indent="0">
              <a:buNone/>
            </a:pPr>
            <a:r>
              <a:rPr lang="hu-HU">
                <a:solidFill>
                  <a:srgbClr val="474747"/>
                </a:solidFill>
              </a:rPr>
              <a:t>ERROR: </a:t>
            </a:r>
            <a:r>
              <a:rPr lang="hu-HU" err="1">
                <a:solidFill>
                  <a:srgbClr val="474747"/>
                </a:solidFill>
              </a:rPr>
              <a:t>megölölm</a:t>
            </a:r>
            <a:r>
              <a:rPr lang="hu-HU">
                <a:solidFill>
                  <a:srgbClr val="474747"/>
                </a:solidFill>
              </a:rPr>
              <a:t> a </a:t>
            </a:r>
            <a:r>
              <a:rPr lang="hu-HU" err="1">
                <a:solidFill>
                  <a:srgbClr val="474747"/>
                </a:solidFill>
              </a:rPr>
              <a:t>stream-et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pPr marL="1371600" lvl="3" indent="0">
              <a:buNone/>
            </a:pPr>
            <a:r>
              <a:rPr lang="hu-HU">
                <a:solidFill>
                  <a:srgbClr val="474747"/>
                </a:solidFill>
              </a:rPr>
              <a:t>DROP_LATEST: Azt az elemet, amelyik már nem fér a </a:t>
            </a:r>
            <a:r>
              <a:rPr lang="hu-HU" err="1">
                <a:solidFill>
                  <a:srgbClr val="474747"/>
                </a:solidFill>
              </a:rPr>
              <a:t>bufferbe</a:t>
            </a:r>
            <a:r>
              <a:rPr lang="hu-HU">
                <a:solidFill>
                  <a:srgbClr val="474747"/>
                </a:solidFill>
              </a:rPr>
              <a:t>, eldobom.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pPr marL="1371600" lvl="3" indent="0">
              <a:buNone/>
            </a:pPr>
            <a:r>
              <a:rPr lang="hu-HU">
                <a:solidFill>
                  <a:srgbClr val="474747"/>
                </a:solidFill>
              </a:rPr>
              <a:t>DROP_OLDEST: A </a:t>
            </a:r>
            <a:r>
              <a:rPr lang="hu-HU" err="1">
                <a:solidFill>
                  <a:srgbClr val="474747"/>
                </a:solidFill>
              </a:rPr>
              <a:t>buffer</a:t>
            </a:r>
            <a:r>
              <a:rPr lang="hu-HU">
                <a:solidFill>
                  <a:srgbClr val="474747"/>
                </a:solidFill>
              </a:rPr>
              <a:t> elejéről kidobálom az első elemet és az újat beteszem a végére.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hu-HU" b="1" err="1">
                <a:solidFill>
                  <a:srgbClr val="474747"/>
                </a:solidFill>
              </a:rPr>
              <a:t>Drop</a:t>
            </a:r>
            <a:r>
              <a:rPr lang="hu-HU">
                <a:solidFill>
                  <a:srgbClr val="474747"/>
                </a:solidFill>
              </a:rPr>
              <a:t>: Az újabb elemeket eldobom.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hu-HU" b="1">
                <a:solidFill>
                  <a:srgbClr val="474747"/>
                </a:solidFill>
              </a:rPr>
              <a:t>Latest</a:t>
            </a:r>
            <a:r>
              <a:rPr lang="hu-HU">
                <a:solidFill>
                  <a:srgbClr val="474747"/>
                </a:solidFill>
              </a:rPr>
              <a:t>: A régebbi elemeket eldobom.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hu-HU" b="1" err="1">
                <a:solidFill>
                  <a:srgbClr val="474747"/>
                </a:solidFill>
              </a:rPr>
              <a:t>Error</a:t>
            </a:r>
            <a:r>
              <a:rPr lang="hu-HU">
                <a:solidFill>
                  <a:srgbClr val="474747"/>
                </a:solidFill>
              </a:rPr>
              <a:t>: Ha előállt az a szituáció, hogy a fogyasztók lassabbak, mint a termelők, akkor megölöm a </a:t>
            </a:r>
            <a:r>
              <a:rPr lang="hu-HU" err="1">
                <a:solidFill>
                  <a:srgbClr val="474747"/>
                </a:solidFill>
              </a:rPr>
              <a:t>stream-et</a:t>
            </a:r>
            <a:r>
              <a:rPr lang="hu-HU">
                <a:solidFill>
                  <a:srgbClr val="474747"/>
                </a:solidFill>
              </a:rPr>
              <a:t>.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endParaRPr lang="hu-HU">
              <a:solidFill>
                <a:srgbClr val="474747"/>
              </a:solidFill>
              <a:cs typeface="Calibri"/>
            </a:endParaRP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E2F98E38-DC22-3457-97D9-A6ADC0C51F6D}"/>
              </a:ext>
            </a:extLst>
          </p:cNvPr>
          <p:cNvSpPr/>
          <p:nvPr/>
        </p:nvSpPr>
        <p:spPr>
          <a:xfrm>
            <a:off x="386079" y="208280"/>
            <a:ext cx="11424920" cy="1381760"/>
          </a:xfrm>
          <a:prstGeom prst="round2Diag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3200" b="1" err="1">
                <a:latin typeface="Verdana Pro"/>
                <a:ea typeface="+mn-lt"/>
                <a:cs typeface="+mn-lt"/>
              </a:rPr>
              <a:t>Reactive</a:t>
            </a:r>
            <a:r>
              <a:rPr lang="hu-HU" sz="3200" b="1">
                <a:latin typeface="Verdana Pro"/>
                <a:ea typeface="+mn-lt"/>
                <a:cs typeface="+mn-lt"/>
              </a:rPr>
              <a:t> </a:t>
            </a:r>
            <a:r>
              <a:rPr lang="hu-HU" sz="3200" b="1" err="1">
                <a:latin typeface="Verdana Pro"/>
                <a:ea typeface="+mn-lt"/>
                <a:cs typeface="+mn-lt"/>
              </a:rPr>
              <a:t>Stream</a:t>
            </a:r>
            <a:r>
              <a:rPr lang="hu-HU" sz="3200" b="1">
                <a:latin typeface="Verdana Pro"/>
                <a:ea typeface="+mn-lt"/>
                <a:cs typeface="+mn-lt"/>
              </a:rPr>
              <a:t> </a:t>
            </a:r>
            <a:r>
              <a:rPr lang="hu-HU" sz="3200">
                <a:latin typeface="Verdana Pro"/>
                <a:ea typeface="+mn-lt"/>
                <a:cs typeface="+mn-lt"/>
              </a:rPr>
              <a:t>– Back </a:t>
            </a:r>
            <a:r>
              <a:rPr lang="hu-HU" sz="3200" err="1">
                <a:latin typeface="Verdana Pro"/>
                <a:ea typeface="+mn-lt"/>
                <a:cs typeface="+mn-lt"/>
              </a:rPr>
              <a:t>Pressure</a:t>
            </a:r>
            <a:endParaRPr lang="hu-HU" sz="3200">
              <a:latin typeface="Verdana Pro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916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A653EF21-D75E-4724-2F3A-7246F3B90EAD}"/>
              </a:ext>
            </a:extLst>
          </p:cNvPr>
          <p:cNvSpPr/>
          <p:nvPr/>
        </p:nvSpPr>
        <p:spPr>
          <a:xfrm>
            <a:off x="2220523" y="2141503"/>
            <a:ext cx="7751327" cy="2576500"/>
          </a:xfrm>
          <a:prstGeom prst="round2Diag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3200" b="1">
                <a:latin typeface="Verdana Pro"/>
                <a:ea typeface="+mn-lt"/>
                <a:cs typeface="+mn-lt"/>
              </a:rPr>
              <a:t>Spring </a:t>
            </a:r>
            <a:r>
              <a:rPr lang="hu-HU" sz="3200" b="1" err="1">
                <a:latin typeface="Verdana Pro"/>
                <a:ea typeface="+mn-lt"/>
                <a:cs typeface="+mn-lt"/>
              </a:rPr>
              <a:t>Reactive</a:t>
            </a:r>
            <a:r>
              <a:rPr lang="hu-HU" sz="3200" b="1">
                <a:latin typeface="Verdana Pro"/>
                <a:ea typeface="+mn-lt"/>
                <a:cs typeface="+mn-lt"/>
              </a:rPr>
              <a:t> </a:t>
            </a:r>
            <a:r>
              <a:rPr lang="hu-HU" sz="3200" b="1" err="1">
                <a:latin typeface="Verdana Pro"/>
                <a:ea typeface="+mn-lt"/>
                <a:cs typeface="+mn-lt"/>
              </a:rPr>
              <a:t>Stack</a:t>
            </a:r>
            <a:endParaRPr lang="hu-HU" sz="3200" err="1">
              <a:latin typeface="Verdana Pro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9226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rtalom helye 3">
            <a:extLst>
              <a:ext uri="{FF2B5EF4-FFF2-40B4-BE49-F238E27FC236}">
                <a16:creationId xmlns:a16="http://schemas.microsoft.com/office/drawing/2014/main" id="{46AF5372-3FAF-D541-86CB-F3FA6D852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79" y="1847533"/>
            <a:ext cx="10967721" cy="44705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buFont typeface="Courier New"/>
              <a:buChar char="o"/>
            </a:pPr>
            <a:r>
              <a:rPr lang="hu-HU" dirty="0">
                <a:solidFill>
                  <a:srgbClr val="474747"/>
                </a:solidFill>
              </a:rPr>
              <a:t>Spring által használt </a:t>
            </a:r>
            <a:r>
              <a:rPr lang="hu-HU" dirty="0" err="1">
                <a:solidFill>
                  <a:srgbClr val="474747"/>
                </a:solidFill>
              </a:rPr>
              <a:t>reactive</a:t>
            </a:r>
            <a:r>
              <a:rPr lang="hu-HU" dirty="0">
                <a:solidFill>
                  <a:srgbClr val="474747"/>
                </a:solidFill>
              </a:rPr>
              <a:t> </a:t>
            </a:r>
            <a:r>
              <a:rPr lang="hu-HU" dirty="0" err="1">
                <a:solidFill>
                  <a:srgbClr val="474747"/>
                </a:solidFill>
              </a:rPr>
              <a:t>stream</a:t>
            </a:r>
            <a:r>
              <a:rPr lang="hu-HU" dirty="0">
                <a:solidFill>
                  <a:srgbClr val="474747"/>
                </a:solidFill>
              </a:rPr>
              <a:t> implementáció</a:t>
            </a:r>
            <a:endParaRPr lang="hu-HU" dirty="0">
              <a:solidFill>
                <a:srgbClr val="474747"/>
              </a:solidFill>
              <a:cs typeface="Calibri"/>
            </a:endParaRPr>
          </a:p>
          <a:p>
            <a:pPr marL="457200" indent="-457200">
              <a:lnSpc>
                <a:spcPct val="100000"/>
              </a:lnSpc>
              <a:buFont typeface="Courier New"/>
              <a:buChar char="o"/>
            </a:pPr>
            <a:r>
              <a:rPr lang="hu-HU" dirty="0">
                <a:solidFill>
                  <a:srgbClr val="474747"/>
                </a:solidFill>
              </a:rPr>
              <a:t>Alap építőkövei</a:t>
            </a:r>
            <a:endParaRPr lang="hu-HU" dirty="0">
              <a:solidFill>
                <a:srgbClr val="474747"/>
              </a:solidFill>
              <a:cs typeface="Calibri"/>
            </a:endParaRPr>
          </a:p>
          <a:p>
            <a:pPr lvl="1">
              <a:lnSpc>
                <a:spcPct val="100000"/>
              </a:lnSpc>
            </a:pPr>
            <a:r>
              <a:rPr lang="hu-HU" dirty="0" err="1">
                <a:solidFill>
                  <a:srgbClr val="474747"/>
                </a:solidFill>
              </a:rPr>
              <a:t>Flux</a:t>
            </a:r>
            <a:r>
              <a:rPr lang="hu-HU" dirty="0">
                <a:solidFill>
                  <a:srgbClr val="474747"/>
                </a:solidFill>
              </a:rPr>
              <a:t>: </a:t>
            </a:r>
            <a:r>
              <a:rPr lang="hu-HU" dirty="0" err="1">
                <a:solidFill>
                  <a:srgbClr val="474747"/>
                </a:solidFill>
              </a:rPr>
              <a:t>publisher</a:t>
            </a:r>
            <a:r>
              <a:rPr lang="hu-HU" dirty="0">
                <a:solidFill>
                  <a:srgbClr val="474747"/>
                </a:solidFill>
              </a:rPr>
              <a:t>, ami egynél több elemet képes kibocsájtani magából</a:t>
            </a:r>
            <a:endParaRPr lang="hu-HU" dirty="0">
              <a:solidFill>
                <a:srgbClr val="474747"/>
              </a:solidFill>
              <a:cs typeface="Calibri"/>
            </a:endParaRPr>
          </a:p>
          <a:p>
            <a:pPr lvl="1">
              <a:lnSpc>
                <a:spcPct val="100000"/>
              </a:lnSpc>
            </a:pPr>
            <a:r>
              <a:rPr lang="hu-HU" dirty="0" err="1">
                <a:solidFill>
                  <a:srgbClr val="474747"/>
                </a:solidFill>
              </a:rPr>
              <a:t>Mono</a:t>
            </a:r>
            <a:r>
              <a:rPr lang="hu-HU" dirty="0">
                <a:solidFill>
                  <a:srgbClr val="474747"/>
                </a:solidFill>
              </a:rPr>
              <a:t>: speciális </a:t>
            </a:r>
            <a:r>
              <a:rPr lang="hu-HU" dirty="0" err="1">
                <a:solidFill>
                  <a:srgbClr val="474747"/>
                </a:solidFill>
              </a:rPr>
              <a:t>publisher</a:t>
            </a:r>
            <a:r>
              <a:rPr lang="hu-HU" dirty="0">
                <a:solidFill>
                  <a:srgbClr val="474747"/>
                </a:solidFill>
              </a:rPr>
              <a:t>, ami csak egyetlen elemet képes kibocsájtani magából</a:t>
            </a:r>
            <a:endParaRPr lang="hu-HU" dirty="0">
              <a:solidFill>
                <a:srgbClr val="474747"/>
              </a:solidFill>
              <a:cs typeface="Calibri"/>
            </a:endParaRPr>
          </a:p>
          <a:p>
            <a:pPr marL="457200" indent="-457200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hu-HU" dirty="0">
                <a:solidFill>
                  <a:srgbClr val="474747"/>
                </a:solidFill>
              </a:rPr>
              <a:t>Rengeteg előre definiált adatmódosító és segédműveletet biztosít</a:t>
            </a:r>
            <a:endParaRPr lang="hu-HU" dirty="0">
              <a:solidFill>
                <a:srgbClr val="474747"/>
              </a:solidFill>
              <a:cs typeface="Calibri"/>
            </a:endParaRP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215D32F0-399F-5955-C28D-8E30D49F049D}"/>
              </a:ext>
            </a:extLst>
          </p:cNvPr>
          <p:cNvSpPr/>
          <p:nvPr/>
        </p:nvSpPr>
        <p:spPr>
          <a:xfrm>
            <a:off x="386079" y="208280"/>
            <a:ext cx="11424920" cy="1381760"/>
          </a:xfrm>
          <a:prstGeom prst="round2Diag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3200" b="1">
                <a:latin typeface="Verdana Pro"/>
                <a:ea typeface="+mn-lt"/>
                <a:cs typeface="+mn-lt"/>
              </a:rPr>
              <a:t>Project reactor</a:t>
            </a:r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C2C13DDB-F693-9C0E-24AF-D59AC7D0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5168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95B0FCED-CDF3-2BFD-6B0C-60CF1A8A2989}"/>
              </a:ext>
            </a:extLst>
          </p:cNvPr>
          <p:cNvSpPr/>
          <p:nvPr/>
        </p:nvSpPr>
        <p:spPr>
          <a:xfrm>
            <a:off x="2220523" y="2141503"/>
            <a:ext cx="7751327" cy="2576500"/>
          </a:xfrm>
          <a:prstGeom prst="round2Diag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3200" b="1" err="1">
                <a:latin typeface="Verdana Pro"/>
                <a:ea typeface="+mn-lt"/>
                <a:cs typeface="+mn-lt"/>
              </a:rPr>
              <a:t>Reactor</a:t>
            </a:r>
            <a:r>
              <a:rPr lang="hu-HU" sz="3200" b="1">
                <a:latin typeface="Verdana Pro"/>
                <a:ea typeface="+mn-lt"/>
                <a:cs typeface="+mn-lt"/>
              </a:rPr>
              <a:t> példakód</a:t>
            </a:r>
          </a:p>
        </p:txBody>
      </p:sp>
    </p:spTree>
    <p:extLst>
      <p:ext uri="{BB962C8B-B14F-4D97-AF65-F5344CB8AC3E}">
        <p14:creationId xmlns:p14="http://schemas.microsoft.com/office/powerpoint/2010/main" val="3361908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rtalom helye 3">
            <a:extLst>
              <a:ext uri="{FF2B5EF4-FFF2-40B4-BE49-F238E27FC236}">
                <a16:creationId xmlns:a16="http://schemas.microsoft.com/office/drawing/2014/main" id="{46AF5372-3FAF-D541-86CB-F3FA6D852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solidFill>
                  <a:srgbClr val="474747"/>
                </a:solidFill>
              </a:rPr>
              <a:t>Spring által használt, </a:t>
            </a:r>
            <a:r>
              <a:rPr lang="hu-HU" err="1">
                <a:solidFill>
                  <a:srgbClr val="474747"/>
                </a:solidFill>
              </a:rPr>
              <a:t>reactive</a:t>
            </a:r>
            <a:r>
              <a:rPr lang="hu-HU">
                <a:solidFill>
                  <a:srgbClr val="474747"/>
                </a:solidFill>
              </a:rPr>
              <a:t> </a:t>
            </a:r>
            <a:r>
              <a:rPr lang="hu-HU" err="1">
                <a:solidFill>
                  <a:srgbClr val="474747"/>
                </a:solidFill>
              </a:rPr>
              <a:t>stream</a:t>
            </a:r>
            <a:r>
              <a:rPr lang="hu-HU">
                <a:solidFill>
                  <a:srgbClr val="474747"/>
                </a:solidFill>
              </a:rPr>
              <a:t> alapú webszerver implementáció.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r>
              <a:rPr lang="hu-HU" err="1">
                <a:solidFill>
                  <a:srgbClr val="474747"/>
                </a:solidFill>
              </a:rPr>
              <a:t>Servlet</a:t>
            </a:r>
            <a:r>
              <a:rPr lang="hu-HU">
                <a:solidFill>
                  <a:srgbClr val="474747"/>
                </a:solidFill>
              </a:rPr>
              <a:t> 3.1+ specifikációt támogatja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r>
              <a:rPr lang="hu-HU">
                <a:solidFill>
                  <a:srgbClr val="474747"/>
                </a:solidFill>
              </a:rPr>
              <a:t>Non-</a:t>
            </a:r>
            <a:r>
              <a:rPr lang="hu-HU" err="1">
                <a:solidFill>
                  <a:srgbClr val="474747"/>
                </a:solidFill>
              </a:rPr>
              <a:t>blocking</a:t>
            </a:r>
            <a:r>
              <a:rPr lang="hu-HU">
                <a:solidFill>
                  <a:srgbClr val="474747"/>
                </a:solidFill>
              </a:rPr>
              <a:t> I/O modell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r>
              <a:rPr lang="hu-HU">
                <a:solidFill>
                  <a:srgbClr val="474747"/>
                </a:solidFill>
              </a:rPr>
              <a:t>A </a:t>
            </a:r>
            <a:r>
              <a:rPr lang="hu-HU" err="1">
                <a:solidFill>
                  <a:srgbClr val="474747"/>
                </a:solidFill>
              </a:rPr>
              <a:t>request</a:t>
            </a:r>
            <a:r>
              <a:rPr lang="hu-HU">
                <a:solidFill>
                  <a:srgbClr val="474747"/>
                </a:solidFill>
              </a:rPr>
              <a:t> body, vagy annak darabjainak kiolvasása nem blokkoló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r>
              <a:rPr lang="hu-HU">
                <a:solidFill>
                  <a:srgbClr val="474747"/>
                </a:solidFill>
              </a:rPr>
              <a:t>Filter-ek, </a:t>
            </a:r>
            <a:r>
              <a:rPr lang="hu-HU" err="1">
                <a:solidFill>
                  <a:srgbClr val="474747"/>
                </a:solidFill>
              </a:rPr>
              <a:t>Servlet</a:t>
            </a:r>
            <a:r>
              <a:rPr lang="hu-HU">
                <a:solidFill>
                  <a:srgbClr val="474747"/>
                </a:solidFill>
              </a:rPr>
              <a:t>-ek aszinkron végrehajtásúak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r>
              <a:rPr lang="hu-HU" err="1">
                <a:solidFill>
                  <a:srgbClr val="474747"/>
                </a:solidFill>
              </a:rPr>
              <a:t>Backpressure</a:t>
            </a:r>
            <a:r>
              <a:rPr lang="hu-HU">
                <a:solidFill>
                  <a:srgbClr val="474747"/>
                </a:solidFill>
              </a:rPr>
              <a:t> támogatás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r>
              <a:rPr lang="hu-HU">
                <a:solidFill>
                  <a:srgbClr val="474747"/>
                </a:solidFill>
              </a:rPr>
              <a:t>Támogatja a </a:t>
            </a:r>
            <a:r>
              <a:rPr lang="hu-HU" err="1">
                <a:solidFill>
                  <a:srgbClr val="474747"/>
                </a:solidFill>
              </a:rPr>
              <a:t>RestController-eket</a:t>
            </a:r>
            <a:r>
              <a:rPr lang="hu-HU">
                <a:solidFill>
                  <a:srgbClr val="474747"/>
                </a:solidFill>
              </a:rPr>
              <a:t> és Router alapú funkcionális végpont definíciót.</a:t>
            </a:r>
            <a:endParaRPr lang="hu-HU">
              <a:solidFill>
                <a:srgbClr val="474747"/>
              </a:solidFill>
              <a:cs typeface="Calibri"/>
            </a:endParaRPr>
          </a:p>
        </p:txBody>
      </p:sp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820FDD94-9BEB-9529-2D38-DBF26616D57C}"/>
              </a:ext>
            </a:extLst>
          </p:cNvPr>
          <p:cNvSpPr/>
          <p:nvPr/>
        </p:nvSpPr>
        <p:spPr>
          <a:xfrm>
            <a:off x="386079" y="208280"/>
            <a:ext cx="11424920" cy="1381760"/>
          </a:xfrm>
          <a:prstGeom prst="round2Diag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3200" b="1">
                <a:latin typeface="Verdana Pro"/>
                <a:ea typeface="+mn-lt"/>
                <a:cs typeface="+mn-lt"/>
              </a:rPr>
              <a:t>Spring </a:t>
            </a:r>
            <a:r>
              <a:rPr lang="hu-HU" sz="3200" b="1" err="1">
                <a:latin typeface="Verdana Pro"/>
                <a:ea typeface="+mn-lt"/>
                <a:cs typeface="+mn-lt"/>
              </a:rPr>
              <a:t>WebFlux</a:t>
            </a:r>
          </a:p>
        </p:txBody>
      </p:sp>
    </p:spTree>
    <p:extLst>
      <p:ext uri="{BB962C8B-B14F-4D97-AF65-F5344CB8AC3E}">
        <p14:creationId xmlns:p14="http://schemas.microsoft.com/office/powerpoint/2010/main" val="3868047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rtalom helye 3">
            <a:extLst>
              <a:ext uri="{FF2B5EF4-FFF2-40B4-BE49-F238E27FC236}">
                <a16:creationId xmlns:a16="http://schemas.microsoft.com/office/drawing/2014/main" id="{46AF5372-3FAF-D541-86CB-F3FA6D852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144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err="1">
                <a:solidFill>
                  <a:srgbClr val="474747"/>
                </a:solidFill>
              </a:rPr>
              <a:t>Servlet</a:t>
            </a:r>
            <a:r>
              <a:rPr lang="hu-HU">
                <a:solidFill>
                  <a:srgbClr val="474747"/>
                </a:solidFill>
              </a:rPr>
              <a:t> 3.0 specifikációt támogatja.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r>
              <a:rPr lang="hu-HU" err="1">
                <a:solidFill>
                  <a:srgbClr val="474747"/>
                </a:solidFill>
              </a:rPr>
              <a:t>Blocking</a:t>
            </a:r>
            <a:r>
              <a:rPr lang="hu-HU">
                <a:solidFill>
                  <a:srgbClr val="474747"/>
                </a:solidFill>
              </a:rPr>
              <a:t> I/O modell (a kliensek felé)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r>
              <a:rPr lang="hu-HU">
                <a:solidFill>
                  <a:srgbClr val="474747"/>
                </a:solidFill>
              </a:rPr>
              <a:t>A </a:t>
            </a:r>
            <a:r>
              <a:rPr lang="hu-HU" err="1">
                <a:solidFill>
                  <a:srgbClr val="474747"/>
                </a:solidFill>
              </a:rPr>
              <a:t>request</a:t>
            </a:r>
            <a:r>
              <a:rPr lang="hu-HU">
                <a:solidFill>
                  <a:srgbClr val="474747"/>
                </a:solidFill>
              </a:rPr>
              <a:t> body, vagy annak darabjainak kiolvasása blokkoló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r>
              <a:rPr lang="hu-HU">
                <a:solidFill>
                  <a:srgbClr val="474747"/>
                </a:solidFill>
              </a:rPr>
              <a:t>Nincs </a:t>
            </a:r>
            <a:r>
              <a:rPr lang="hu-HU" err="1">
                <a:solidFill>
                  <a:srgbClr val="474747"/>
                </a:solidFill>
              </a:rPr>
              <a:t>reactive</a:t>
            </a:r>
            <a:r>
              <a:rPr lang="hu-HU">
                <a:solidFill>
                  <a:srgbClr val="474747"/>
                </a:solidFill>
              </a:rPr>
              <a:t> </a:t>
            </a:r>
            <a:r>
              <a:rPr lang="hu-HU" err="1">
                <a:solidFill>
                  <a:srgbClr val="474747"/>
                </a:solidFill>
              </a:rPr>
              <a:t>stream</a:t>
            </a:r>
            <a:r>
              <a:rPr lang="hu-HU">
                <a:solidFill>
                  <a:srgbClr val="474747"/>
                </a:solidFill>
              </a:rPr>
              <a:t>-es </a:t>
            </a:r>
            <a:r>
              <a:rPr lang="hu-HU" err="1">
                <a:solidFill>
                  <a:srgbClr val="474747"/>
                </a:solidFill>
              </a:rPr>
              <a:t>backpressure</a:t>
            </a:r>
            <a:r>
              <a:rPr lang="hu-HU">
                <a:solidFill>
                  <a:srgbClr val="474747"/>
                </a:solidFill>
              </a:rPr>
              <a:t> megoldás, más megoldást kell rá találni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r>
              <a:rPr lang="hu-HU">
                <a:solidFill>
                  <a:srgbClr val="474747"/>
                </a:solidFill>
              </a:rPr>
              <a:t>Filter-ek és </a:t>
            </a:r>
            <a:r>
              <a:rPr lang="hu-HU" err="1">
                <a:solidFill>
                  <a:srgbClr val="474747"/>
                </a:solidFill>
              </a:rPr>
              <a:t>Servlet</a:t>
            </a:r>
            <a:r>
              <a:rPr lang="hu-HU">
                <a:solidFill>
                  <a:srgbClr val="474747"/>
                </a:solidFill>
              </a:rPr>
              <a:t>-ek szinkron végrehajtásúak</a:t>
            </a:r>
            <a:endParaRPr lang="hu-HU">
              <a:solidFill>
                <a:srgbClr val="474747"/>
              </a:solidFill>
              <a:cs typeface="Calibri"/>
            </a:endParaRP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595350D1-BB89-579C-DEF2-9BC134E37E65}"/>
              </a:ext>
            </a:extLst>
          </p:cNvPr>
          <p:cNvSpPr/>
          <p:nvPr/>
        </p:nvSpPr>
        <p:spPr>
          <a:xfrm>
            <a:off x="386079" y="208280"/>
            <a:ext cx="11424920" cy="1381760"/>
          </a:xfrm>
          <a:prstGeom prst="round2Diag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3200" b="1">
                <a:latin typeface="Verdana Pro"/>
                <a:ea typeface="+mn-lt"/>
                <a:cs typeface="+mn-lt"/>
              </a:rPr>
              <a:t>Spring MVC</a:t>
            </a:r>
            <a:endParaRPr lang="hu-HU" sz="3200" b="1" err="1">
              <a:latin typeface="Verdana Pro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6651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ring mvc and webflux venn">
            <a:extLst>
              <a:ext uri="{FF2B5EF4-FFF2-40B4-BE49-F238E27FC236}">
                <a16:creationId xmlns:a16="http://schemas.microsoft.com/office/drawing/2014/main" id="{0C165792-AAF1-B3E9-9AD3-4DB7146D26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890" y="666681"/>
            <a:ext cx="9050218" cy="504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555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2F737A83-71CF-BF20-676D-9DB33E571ECC}"/>
              </a:ext>
            </a:extLst>
          </p:cNvPr>
          <p:cNvSpPr/>
          <p:nvPr/>
        </p:nvSpPr>
        <p:spPr>
          <a:xfrm>
            <a:off x="386079" y="335280"/>
            <a:ext cx="11424920" cy="1381760"/>
          </a:xfrm>
          <a:prstGeom prst="round2Diag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0D555530-7E5C-9E40-8967-CC2598E0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354965"/>
            <a:ext cx="11938000" cy="1340803"/>
          </a:xfrm>
        </p:spPr>
        <p:txBody>
          <a:bodyPr>
            <a:normAutofit/>
          </a:bodyPr>
          <a:lstStyle/>
          <a:p>
            <a:pPr algn="ctr"/>
            <a:r>
              <a:rPr lang="hu-HU" sz="3100" b="1">
                <a:latin typeface="Verdana Pro"/>
              </a:rPr>
              <a:t>Szinkron </a:t>
            </a:r>
            <a:r>
              <a:rPr lang="hu-HU" sz="3100">
                <a:latin typeface="Verdana Pro"/>
              </a:rPr>
              <a:t>(szekvenciális) VS </a:t>
            </a:r>
            <a:r>
              <a:rPr lang="hu-HU" sz="3100" b="1">
                <a:latin typeface="Verdana Pro"/>
              </a:rPr>
              <a:t>Aszinkron </a:t>
            </a:r>
            <a:r>
              <a:rPr lang="hu-HU" sz="3100">
                <a:latin typeface="Verdana Pro"/>
              </a:rPr>
              <a:t>(párhuzamos)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CFB7653-9405-FB4F-B879-104DB7260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298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b="1">
                <a:solidFill>
                  <a:srgbClr val="474747"/>
                </a:solidFill>
              </a:rPr>
              <a:t>Szinkron</a:t>
            </a:r>
            <a:r>
              <a:rPr lang="hu-HU">
                <a:solidFill>
                  <a:srgbClr val="474747"/>
                </a:solidFill>
              </a:rPr>
              <a:t> végrehajtás esetén egyidőben egyszere egy művelt kerül végrehajtásra és a következő mindaddig </a:t>
            </a:r>
            <a:r>
              <a:rPr lang="hu-HU" b="1">
                <a:solidFill>
                  <a:srgbClr val="474747"/>
                </a:solidFill>
              </a:rPr>
              <a:t>blokkolva</a:t>
            </a:r>
            <a:r>
              <a:rPr lang="hu-HU">
                <a:solidFill>
                  <a:srgbClr val="474747"/>
                </a:solidFill>
              </a:rPr>
              <a:t> van, míg az őt megelőző be nem fejeződik.</a:t>
            </a:r>
          </a:p>
          <a:p>
            <a:pPr marL="0" indent="0">
              <a:buNone/>
            </a:pPr>
            <a:endParaRPr lang="hu-HU">
              <a:cs typeface="Calibri" panose="020F0502020204030204"/>
            </a:endParaRPr>
          </a:p>
          <a:p>
            <a:r>
              <a:rPr lang="hu-HU" b="1">
                <a:solidFill>
                  <a:srgbClr val="474747"/>
                </a:solidFill>
              </a:rPr>
              <a:t>Aszinkron</a:t>
            </a:r>
            <a:r>
              <a:rPr lang="hu-HU">
                <a:solidFill>
                  <a:srgbClr val="474747"/>
                </a:solidFill>
              </a:rPr>
              <a:t> végrehajtás esetén egyidőben egyszerre több művelete kerül végrehajtásra, és a következőnek nem kell megvárnia, míg az őt megelőző befejeződik.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0759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E1278ADA-51C2-4A62-579E-B32CDE5C48DB}"/>
              </a:ext>
            </a:extLst>
          </p:cNvPr>
          <p:cNvSpPr/>
          <p:nvPr/>
        </p:nvSpPr>
        <p:spPr>
          <a:xfrm>
            <a:off x="2220523" y="2141503"/>
            <a:ext cx="7751327" cy="2576500"/>
          </a:xfrm>
          <a:prstGeom prst="round2Diag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3200" b="1" err="1">
                <a:latin typeface="Verdana Pro"/>
                <a:ea typeface="+mn-lt"/>
                <a:cs typeface="+mn-lt"/>
              </a:rPr>
              <a:t>WebFlux</a:t>
            </a:r>
            <a:r>
              <a:rPr lang="hu-HU" sz="3200" b="1">
                <a:latin typeface="Verdana Pro"/>
                <a:ea typeface="+mn-lt"/>
                <a:cs typeface="+mn-lt"/>
              </a:rPr>
              <a:t> példakód</a:t>
            </a:r>
          </a:p>
        </p:txBody>
      </p:sp>
    </p:spTree>
    <p:extLst>
      <p:ext uri="{BB962C8B-B14F-4D97-AF65-F5344CB8AC3E}">
        <p14:creationId xmlns:p14="http://schemas.microsoft.com/office/powerpoint/2010/main" val="4061691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21EEEB6-D5B8-9E4E-952B-15C4E08D5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20" y="1923387"/>
            <a:ext cx="6085797" cy="3767398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4BB28AEC-A1E7-2D43-9B55-43B0C30E0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196" y="1690688"/>
            <a:ext cx="5358177" cy="4116648"/>
          </a:xfrm>
          <a:prstGeom prst="rect">
            <a:avLst/>
          </a:prstGeom>
        </p:spPr>
      </p:pic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003B0FC9-D5F7-1A9F-B835-0461B81DBFF0}"/>
              </a:ext>
            </a:extLst>
          </p:cNvPr>
          <p:cNvSpPr/>
          <p:nvPr/>
        </p:nvSpPr>
        <p:spPr>
          <a:xfrm>
            <a:off x="386079" y="208280"/>
            <a:ext cx="11424920" cy="1381760"/>
          </a:xfrm>
          <a:prstGeom prst="round2Diag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3200" b="1">
                <a:latin typeface="Verdana Pro"/>
                <a:ea typeface="+mn-lt"/>
                <a:cs typeface="+mn-lt"/>
              </a:rPr>
              <a:t>Példaalkalmazás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22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6A73E344-CBBA-964E-8A6E-DBD10A979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844" y="1746426"/>
            <a:ext cx="6400800" cy="4859337"/>
          </a:xfrm>
        </p:spPr>
      </p:pic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9D62107B-D26D-EC18-A950-FDE091711E2F}"/>
              </a:ext>
            </a:extLst>
          </p:cNvPr>
          <p:cNvSpPr/>
          <p:nvPr/>
        </p:nvSpPr>
        <p:spPr>
          <a:xfrm>
            <a:off x="386079" y="208280"/>
            <a:ext cx="11424920" cy="1381760"/>
          </a:xfrm>
          <a:prstGeom prst="round2Diag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3200" b="1">
                <a:latin typeface="Verdana Pro"/>
                <a:ea typeface="+mn-lt"/>
                <a:cs typeface="+mn-lt"/>
              </a:rPr>
              <a:t>Példaalkalmazás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49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8FB02EBB-2F8D-CB4E-A245-4F7CD1755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34" b="-34"/>
          <a:stretch/>
        </p:blipFill>
        <p:spPr>
          <a:xfrm>
            <a:off x="1416050" y="2077244"/>
            <a:ext cx="9359900" cy="3848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3E01160A-286C-3E1F-15E9-3826775D8D64}"/>
              </a:ext>
            </a:extLst>
          </p:cNvPr>
          <p:cNvSpPr/>
          <p:nvPr/>
        </p:nvSpPr>
        <p:spPr>
          <a:xfrm>
            <a:off x="386079" y="208280"/>
            <a:ext cx="11424920" cy="1381760"/>
          </a:xfrm>
          <a:prstGeom prst="round2Diag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3200" b="1">
                <a:latin typeface="Verdana Pro"/>
                <a:ea typeface="+mn-lt"/>
                <a:cs typeface="+mn-lt"/>
              </a:rPr>
              <a:t>Példaalkalmazás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14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D75FABCA-11DF-4D49-935B-27CE5CFA7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050" y="2083594"/>
            <a:ext cx="9359900" cy="3835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457C9490-7EEB-1E32-D976-D23E479838F6}"/>
              </a:ext>
            </a:extLst>
          </p:cNvPr>
          <p:cNvSpPr/>
          <p:nvPr/>
        </p:nvSpPr>
        <p:spPr>
          <a:xfrm>
            <a:off x="386079" y="208280"/>
            <a:ext cx="11424920" cy="1381760"/>
          </a:xfrm>
          <a:prstGeom prst="round2Diag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3200" b="1">
                <a:latin typeface="Verdana Pro"/>
                <a:ea typeface="+mn-lt"/>
                <a:cs typeface="+mn-lt"/>
              </a:rPr>
              <a:t>Példaalkalmazás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670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41E27C56-EFBF-0845-9466-188BEC2D1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9300"/>
            <a:ext cx="10594609" cy="3733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AF874DE7-681C-5812-797B-3DC026E38A49}"/>
              </a:ext>
            </a:extLst>
          </p:cNvPr>
          <p:cNvSpPr/>
          <p:nvPr/>
        </p:nvSpPr>
        <p:spPr>
          <a:xfrm>
            <a:off x="386079" y="208280"/>
            <a:ext cx="11424920" cy="1381760"/>
          </a:xfrm>
          <a:prstGeom prst="round2Diag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3200" b="1">
                <a:latin typeface="Verdana Pro"/>
                <a:ea typeface="+mn-lt"/>
                <a:cs typeface="+mn-lt"/>
              </a:rPr>
              <a:t>Példaalkalmazás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83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B53EFFA4-CB75-144B-8433-F3D690949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7719" y="1669433"/>
            <a:ext cx="8439008" cy="43792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D8DB50E1-9E4C-6C39-438E-3EC214AA82AB}"/>
              </a:ext>
            </a:extLst>
          </p:cNvPr>
          <p:cNvSpPr/>
          <p:nvPr/>
        </p:nvSpPr>
        <p:spPr>
          <a:xfrm>
            <a:off x="386079" y="208280"/>
            <a:ext cx="11424920" cy="1381760"/>
          </a:xfrm>
          <a:prstGeom prst="round2Diag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3200" b="1">
                <a:latin typeface="Verdana Pro"/>
                <a:ea typeface="+mn-lt"/>
                <a:cs typeface="+mn-lt"/>
              </a:rPr>
              <a:t>Példaalkalmazás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47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23062DF3-EFDE-993D-BD23-85E5F91896CA}"/>
              </a:ext>
            </a:extLst>
          </p:cNvPr>
          <p:cNvSpPr/>
          <p:nvPr/>
        </p:nvSpPr>
        <p:spPr>
          <a:xfrm>
            <a:off x="386079" y="208280"/>
            <a:ext cx="11424920" cy="1381760"/>
          </a:xfrm>
          <a:prstGeom prst="round2Diag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3200" b="1">
                <a:latin typeface="Verdana Pro"/>
                <a:ea typeface="+mn-lt"/>
                <a:cs typeface="+mn-lt"/>
              </a:rPr>
              <a:t>Spring MVC 11,21 s</a:t>
            </a:r>
            <a:endParaRPr lang="en-US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0BA6FB70-06B2-834B-917A-BB7A50DBB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941" y="1345707"/>
            <a:ext cx="9646106" cy="4688029"/>
          </a:xfrm>
        </p:spPr>
      </p:pic>
    </p:spTree>
    <p:extLst>
      <p:ext uri="{BB962C8B-B14F-4D97-AF65-F5344CB8AC3E}">
        <p14:creationId xmlns:p14="http://schemas.microsoft.com/office/powerpoint/2010/main" val="1983179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>
            <a:extLst>
              <a:ext uri="{FF2B5EF4-FFF2-40B4-BE49-F238E27FC236}">
                <a16:creationId xmlns:a16="http://schemas.microsoft.com/office/drawing/2014/main" id="{C39783E5-2C7C-7B41-91A7-D99B3100A9AE}"/>
              </a:ext>
            </a:extLst>
          </p:cNvPr>
          <p:cNvSpPr txBox="1"/>
          <p:nvPr/>
        </p:nvSpPr>
        <p:spPr>
          <a:xfrm>
            <a:off x="833496" y="6283469"/>
            <a:ext cx="289752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hu-HU">
                <a:solidFill>
                  <a:srgbClr val="474747"/>
                </a:solidFill>
              </a:rPr>
              <a:t>KB negyed annyi ideig tartott</a:t>
            </a:r>
            <a:endParaRPr lang="hu-HU">
              <a:solidFill>
                <a:srgbClr val="474747"/>
              </a:solidFill>
              <a:cs typeface="Calibri"/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DD72FE67-1E00-C85B-E771-9FAA4E1249AB}"/>
              </a:ext>
            </a:extLst>
          </p:cNvPr>
          <p:cNvSpPr/>
          <p:nvPr/>
        </p:nvSpPr>
        <p:spPr>
          <a:xfrm>
            <a:off x="386079" y="208280"/>
            <a:ext cx="11424920" cy="1381760"/>
          </a:xfrm>
          <a:prstGeom prst="round2Diag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3200" b="1">
                <a:latin typeface="Verdana Pro"/>
                <a:ea typeface="+mn-lt"/>
                <a:cs typeface="+mn-lt"/>
              </a:rPr>
              <a:t>Spring </a:t>
            </a:r>
            <a:r>
              <a:rPr lang="hu-HU" sz="3200" b="1" err="1">
                <a:latin typeface="Verdana Pro"/>
                <a:ea typeface="+mn-lt"/>
                <a:cs typeface="+mn-lt"/>
              </a:rPr>
              <a:t>WebFlux</a:t>
            </a:r>
            <a:r>
              <a:rPr lang="hu-HU" sz="3200" b="1">
                <a:latin typeface="Verdana Pro"/>
                <a:ea typeface="+mn-lt"/>
                <a:cs typeface="+mn-lt"/>
              </a:rPr>
              <a:t> </a:t>
            </a:r>
            <a:r>
              <a:rPr lang="hu-HU" sz="3200">
                <a:latin typeface="Verdana Pro"/>
                <a:ea typeface="+mn-lt"/>
                <a:cs typeface="+mn-lt"/>
              </a:rPr>
              <a:t>&amp; </a:t>
            </a:r>
            <a:r>
              <a:rPr lang="hu-HU" sz="3200" b="1" err="1">
                <a:latin typeface="Verdana Pro"/>
                <a:ea typeface="+mn-lt"/>
                <a:cs typeface="+mn-lt"/>
              </a:rPr>
              <a:t>Reactor</a:t>
            </a:r>
            <a:r>
              <a:rPr lang="hu-HU" sz="3200" b="1">
                <a:latin typeface="Verdana Pro"/>
                <a:ea typeface="+mn-lt"/>
                <a:cs typeface="+mn-lt"/>
              </a:rPr>
              <a:t> </a:t>
            </a:r>
            <a:r>
              <a:rPr lang="hu-HU" sz="3200">
                <a:latin typeface="Verdana Pro"/>
                <a:ea typeface="+mn-lt"/>
                <a:cs typeface="+mn-lt"/>
              </a:rPr>
              <a:t>2,99 s</a:t>
            </a:r>
            <a:endParaRPr lang="en-US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DE309CB8-1E0E-A443-91B7-F56F434C6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718" y="1291350"/>
            <a:ext cx="10896897" cy="4793660"/>
          </a:xfrm>
        </p:spPr>
      </p:pic>
    </p:spTree>
    <p:extLst>
      <p:ext uri="{BB962C8B-B14F-4D97-AF65-F5344CB8AC3E}">
        <p14:creationId xmlns:p14="http://schemas.microsoft.com/office/powerpoint/2010/main" val="2034421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rtalom helye 3">
            <a:extLst>
              <a:ext uri="{FF2B5EF4-FFF2-40B4-BE49-F238E27FC236}">
                <a16:creationId xmlns:a16="http://schemas.microsoft.com/office/drawing/2014/main" id="{2FAC5064-A41B-3447-8B65-28E10E933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hu-HU">
              <a:solidFill>
                <a:srgbClr val="474747"/>
              </a:solidFill>
            </a:endParaRPr>
          </a:p>
          <a:p>
            <a:pPr lvl="0"/>
            <a:r>
              <a:rPr lang="hu-HU">
                <a:solidFill>
                  <a:srgbClr val="474747"/>
                </a:solidFill>
              </a:rPr>
              <a:t>Biztonságos párhuzamosítás DEALOCK és egyéb veszélyforrások nélkül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pPr lvl="0"/>
            <a:r>
              <a:rPr lang="hu-HU">
                <a:solidFill>
                  <a:srgbClr val="474747"/>
                </a:solidFill>
              </a:rPr>
              <a:t>Reaktív működés alapelveinek megfelelő </a:t>
            </a:r>
            <a:r>
              <a:rPr lang="hu-HU" err="1">
                <a:solidFill>
                  <a:srgbClr val="474747"/>
                </a:solidFill>
              </a:rPr>
              <a:t>reszponzivitás</a:t>
            </a:r>
            <a:r>
              <a:rPr lang="hu-HU">
                <a:solidFill>
                  <a:srgbClr val="474747"/>
                </a:solidFill>
              </a:rPr>
              <a:t> garantálása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pPr lvl="0"/>
            <a:r>
              <a:rPr lang="hu-HU">
                <a:solidFill>
                  <a:srgbClr val="474747"/>
                </a:solidFill>
              </a:rPr>
              <a:t>Erőforrás optimalizáció a szálok hatékony kihasználásával</a:t>
            </a:r>
            <a:endParaRPr lang="hu-HU">
              <a:solidFill>
                <a:srgbClr val="474747"/>
              </a:solidFill>
              <a:cs typeface="Calibri"/>
            </a:endParaRP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ADBE5D07-2E73-67EA-5D9B-F09891D3732F}"/>
              </a:ext>
            </a:extLst>
          </p:cNvPr>
          <p:cNvSpPr/>
          <p:nvPr/>
        </p:nvSpPr>
        <p:spPr>
          <a:xfrm>
            <a:off x="386079" y="208280"/>
            <a:ext cx="11424920" cy="1381760"/>
          </a:xfrm>
          <a:prstGeom prst="round2Diag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3200" b="1">
                <a:latin typeface="Verdana Pro"/>
                <a:ea typeface="+mn-lt"/>
                <a:cs typeface="+mn-lt"/>
              </a:rPr>
              <a:t>Összefoglaló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1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5B326B6F-6847-ECBA-6B77-823E91212262}"/>
              </a:ext>
            </a:extLst>
          </p:cNvPr>
          <p:cNvSpPr/>
          <p:nvPr/>
        </p:nvSpPr>
        <p:spPr>
          <a:xfrm>
            <a:off x="386079" y="335280"/>
            <a:ext cx="11424920" cy="1381760"/>
          </a:xfrm>
          <a:prstGeom prst="round2Diag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0D555530-7E5C-9E40-8967-CC2598E0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390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3200" b="1" err="1">
                <a:latin typeface="Verdana Pro"/>
              </a:rPr>
              <a:t>Single</a:t>
            </a:r>
            <a:r>
              <a:rPr lang="hu-HU" sz="3200">
                <a:latin typeface="Verdana Pro"/>
              </a:rPr>
              <a:t> </a:t>
            </a:r>
            <a:r>
              <a:rPr lang="hu-HU" sz="3200" err="1">
                <a:latin typeface="Verdana Pro"/>
              </a:rPr>
              <a:t>threaded</a:t>
            </a:r>
            <a:r>
              <a:rPr lang="hu-HU" sz="3200">
                <a:latin typeface="Verdana Pro"/>
              </a:rPr>
              <a:t> VS </a:t>
            </a:r>
            <a:r>
              <a:rPr lang="hu-HU" sz="3200" b="1">
                <a:latin typeface="Verdana Pro"/>
              </a:rPr>
              <a:t>Multi </a:t>
            </a:r>
            <a:r>
              <a:rPr lang="hu-HU" sz="3200" err="1">
                <a:latin typeface="Verdana Pro"/>
              </a:rPr>
              <a:t>threaded</a:t>
            </a:r>
            <a:endParaRPr lang="hu-HU" sz="3200">
              <a:latin typeface="Verdana Pro"/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CFB7653-9405-FB4F-B879-104DB7260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314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b="1" err="1">
                <a:solidFill>
                  <a:srgbClr val="474747"/>
                </a:solidFill>
              </a:rPr>
              <a:t>Single</a:t>
            </a:r>
            <a:r>
              <a:rPr lang="hu-HU" b="1">
                <a:solidFill>
                  <a:srgbClr val="474747"/>
                </a:solidFill>
              </a:rPr>
              <a:t> </a:t>
            </a:r>
            <a:r>
              <a:rPr lang="hu-HU" b="1" err="1">
                <a:solidFill>
                  <a:srgbClr val="474747"/>
                </a:solidFill>
              </a:rPr>
              <a:t>threaded</a:t>
            </a:r>
            <a:r>
              <a:rPr lang="hu-HU">
                <a:solidFill>
                  <a:srgbClr val="474747"/>
                </a:solidFill>
              </a:rPr>
              <a:t> egy szálon, de akár párhuzamosan több minden is elvégezhető. Egy időben egyszerre egy feladat, de </a:t>
            </a:r>
            <a:r>
              <a:rPr lang="hu-HU" err="1">
                <a:solidFill>
                  <a:srgbClr val="474747"/>
                </a:solidFill>
              </a:rPr>
              <a:t>időosztásos</a:t>
            </a:r>
            <a:r>
              <a:rPr lang="hu-HU">
                <a:solidFill>
                  <a:srgbClr val="474747"/>
                </a:solidFill>
              </a:rPr>
              <a:t> ütemezéssel párhuzamosíthatunk.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pPr marL="0" indent="0">
              <a:buNone/>
            </a:pPr>
            <a:endParaRPr lang="hu-HU"/>
          </a:p>
          <a:p>
            <a:r>
              <a:rPr lang="hu-HU" b="1">
                <a:solidFill>
                  <a:srgbClr val="474747"/>
                </a:solidFill>
              </a:rPr>
              <a:t>Multi </a:t>
            </a:r>
            <a:r>
              <a:rPr lang="hu-HU" b="1" err="1">
                <a:solidFill>
                  <a:srgbClr val="474747"/>
                </a:solidFill>
              </a:rPr>
              <a:t>threaded</a:t>
            </a:r>
            <a:r>
              <a:rPr lang="hu-HU">
                <a:solidFill>
                  <a:srgbClr val="474747"/>
                </a:solidFill>
              </a:rPr>
              <a:t> több szálon egyszerre több minden elvégezhető. Fizikailag is egy időben egyszerre több minden el tud készülni, a processzormagok számától függően.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74044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4C13203A-39E1-7390-2E2E-A0AD6DEDE553}"/>
              </a:ext>
            </a:extLst>
          </p:cNvPr>
          <p:cNvSpPr/>
          <p:nvPr/>
        </p:nvSpPr>
        <p:spPr>
          <a:xfrm>
            <a:off x="2220523" y="2141503"/>
            <a:ext cx="7751327" cy="2576500"/>
          </a:xfrm>
          <a:prstGeom prst="round2Diag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4400" b="1">
                <a:solidFill>
                  <a:srgbClr val="FFFFFF"/>
                </a:solidFill>
                <a:latin typeface="Verdana Pro"/>
                <a:ea typeface="+mn-lt"/>
                <a:cs typeface="+mn-lt"/>
              </a:rPr>
              <a:t>Kérdések?</a:t>
            </a:r>
            <a:endParaRPr lang="en-US" sz="4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6218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ECAA3990-453A-5C51-98F9-DE2CF698FA6E}"/>
              </a:ext>
            </a:extLst>
          </p:cNvPr>
          <p:cNvSpPr/>
          <p:nvPr/>
        </p:nvSpPr>
        <p:spPr>
          <a:xfrm>
            <a:off x="2220523" y="2141503"/>
            <a:ext cx="7751327" cy="2576500"/>
          </a:xfrm>
          <a:prstGeom prst="round2Diag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4000" b="1">
                <a:latin typeface="Verdana Pro"/>
                <a:ea typeface="+mn-lt"/>
                <a:cs typeface="+mn-lt"/>
              </a:rPr>
              <a:t>Köszönjük a figyelmet!</a:t>
            </a:r>
            <a:endParaRPr lang="en-US" sz="4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432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4D5B4115-FFBC-7091-6180-DD48213ED67C}"/>
              </a:ext>
            </a:extLst>
          </p:cNvPr>
          <p:cNvSpPr/>
          <p:nvPr/>
        </p:nvSpPr>
        <p:spPr>
          <a:xfrm>
            <a:off x="386079" y="335280"/>
            <a:ext cx="11424920" cy="1381760"/>
          </a:xfrm>
          <a:prstGeom prst="round2Diag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0D555530-7E5C-9E40-8967-CC2598E0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3200" b="1" err="1">
                <a:latin typeface="Verdana Pro"/>
              </a:rPr>
              <a:t>Blocking</a:t>
            </a:r>
            <a:r>
              <a:rPr lang="hu-HU" sz="3200" b="1">
                <a:latin typeface="Verdana Pro"/>
              </a:rPr>
              <a:t> </a:t>
            </a:r>
            <a:r>
              <a:rPr lang="hu-HU" sz="3200">
                <a:latin typeface="Verdana Pro"/>
              </a:rPr>
              <a:t>VS </a:t>
            </a:r>
            <a:r>
              <a:rPr lang="hu-HU" sz="3200" b="1">
                <a:latin typeface="Verdana Pro"/>
              </a:rPr>
              <a:t>Non-</a:t>
            </a:r>
            <a:r>
              <a:rPr lang="hu-HU" sz="3200" b="1" err="1">
                <a:latin typeface="Verdana Pro"/>
              </a:rPr>
              <a:t>blocking</a:t>
            </a:r>
            <a:endParaRPr lang="en-US" sz="3200" b="1">
              <a:latin typeface="Verdana Pro"/>
              <a:cs typeface="Calibri Light"/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CFB7653-9405-FB4F-B879-104DB7260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20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b="1" err="1">
                <a:solidFill>
                  <a:srgbClr val="474747"/>
                </a:solidFill>
              </a:rPr>
              <a:t>Blocking</a:t>
            </a:r>
            <a:r>
              <a:rPr lang="hu-HU">
                <a:solidFill>
                  <a:srgbClr val="474747"/>
                </a:solidFill>
              </a:rPr>
              <a:t> (</a:t>
            </a:r>
            <a:r>
              <a:rPr lang="hu-HU" err="1">
                <a:solidFill>
                  <a:srgbClr val="474747"/>
                </a:solidFill>
              </a:rPr>
              <a:t>wait</a:t>
            </a:r>
            <a:r>
              <a:rPr lang="hu-HU">
                <a:solidFill>
                  <a:srgbClr val="474747"/>
                </a:solidFill>
              </a:rPr>
              <a:t>, </a:t>
            </a:r>
            <a:r>
              <a:rPr lang="hu-HU" err="1">
                <a:solidFill>
                  <a:srgbClr val="474747"/>
                </a:solidFill>
              </a:rPr>
              <a:t>lock</a:t>
            </a:r>
            <a:r>
              <a:rPr lang="hu-HU">
                <a:solidFill>
                  <a:srgbClr val="474747"/>
                </a:solidFill>
              </a:rPr>
              <a:t>) </a:t>
            </a:r>
            <a:r>
              <a:rPr lang="hu-HU" err="1">
                <a:solidFill>
                  <a:srgbClr val="474747"/>
                </a:solidFill>
              </a:rPr>
              <a:t>thread</a:t>
            </a:r>
            <a:r>
              <a:rPr lang="hu-HU">
                <a:solidFill>
                  <a:srgbClr val="474747"/>
                </a:solidFill>
              </a:rPr>
              <a:t> </a:t>
            </a:r>
            <a:r>
              <a:rPr lang="hu-HU" err="1">
                <a:solidFill>
                  <a:srgbClr val="474747"/>
                </a:solidFill>
              </a:rPr>
              <a:t>supended</a:t>
            </a:r>
            <a:r>
              <a:rPr lang="hu-HU">
                <a:solidFill>
                  <a:srgbClr val="474747"/>
                </a:solidFill>
              </a:rPr>
              <a:t>/</a:t>
            </a:r>
            <a:r>
              <a:rPr lang="hu-HU" err="1">
                <a:solidFill>
                  <a:srgbClr val="474747"/>
                </a:solidFill>
              </a:rPr>
              <a:t>waken</a:t>
            </a:r>
            <a:r>
              <a:rPr lang="hu-HU">
                <a:solidFill>
                  <a:srgbClr val="474747"/>
                </a:solidFill>
              </a:rPr>
              <a:t>.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pPr marL="0" indent="0">
              <a:buNone/>
            </a:pPr>
            <a:endParaRPr lang="hu-HU">
              <a:solidFill>
                <a:srgbClr val="474747"/>
              </a:solidFill>
              <a:cs typeface="Calibri"/>
            </a:endParaRPr>
          </a:p>
          <a:p>
            <a:r>
              <a:rPr lang="hu-HU" b="1">
                <a:solidFill>
                  <a:srgbClr val="474747"/>
                </a:solidFill>
              </a:rPr>
              <a:t>Non-</a:t>
            </a:r>
            <a:r>
              <a:rPr lang="hu-HU" b="1" err="1">
                <a:solidFill>
                  <a:srgbClr val="474747"/>
                </a:solidFill>
              </a:rPr>
              <a:t>blocking</a:t>
            </a:r>
            <a:r>
              <a:rPr lang="hu-HU">
                <a:solidFill>
                  <a:srgbClr val="474747"/>
                </a:solidFill>
              </a:rPr>
              <a:t> </a:t>
            </a:r>
            <a:r>
              <a:rPr lang="hu-HU" err="1">
                <a:solidFill>
                  <a:srgbClr val="474747"/>
                </a:solidFill>
              </a:rPr>
              <a:t>wait</a:t>
            </a:r>
            <a:r>
              <a:rPr lang="hu-HU">
                <a:solidFill>
                  <a:srgbClr val="474747"/>
                </a:solidFill>
              </a:rPr>
              <a:t>-free, </a:t>
            </a:r>
            <a:r>
              <a:rPr lang="hu-HU" err="1">
                <a:solidFill>
                  <a:srgbClr val="474747"/>
                </a:solidFill>
              </a:rPr>
              <a:t>lock</a:t>
            </a:r>
            <a:r>
              <a:rPr lang="hu-HU">
                <a:solidFill>
                  <a:srgbClr val="474747"/>
                </a:solidFill>
              </a:rPr>
              <a:t>-free.</a:t>
            </a:r>
            <a:endParaRPr lang="hu-HU">
              <a:solidFill>
                <a:srgbClr val="474747"/>
              </a:solidFill>
              <a:cs typeface="Calibri"/>
            </a:endParaRPr>
          </a:p>
          <a:p>
            <a:endParaRPr lang="hu-HU">
              <a:solidFill>
                <a:srgbClr val="474747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651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D9C30907-DF72-0571-1766-6E37636D495F}"/>
              </a:ext>
            </a:extLst>
          </p:cNvPr>
          <p:cNvSpPr/>
          <p:nvPr/>
        </p:nvSpPr>
        <p:spPr>
          <a:xfrm>
            <a:off x="386079" y="335280"/>
            <a:ext cx="11424920" cy="1381760"/>
          </a:xfrm>
          <a:prstGeom prst="round2Diag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8FB02EBB-2F8D-CB4E-A245-4F7CD1755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34" b="-34"/>
          <a:stretch/>
        </p:blipFill>
        <p:spPr>
          <a:xfrm>
            <a:off x="1416050" y="1975644"/>
            <a:ext cx="9359900" cy="3848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BCF0B4-6B10-E6E3-6F67-EC20F9B5E86C}"/>
              </a:ext>
            </a:extLst>
          </p:cNvPr>
          <p:cNvSpPr txBox="1"/>
          <p:nvPr/>
        </p:nvSpPr>
        <p:spPr>
          <a:xfrm>
            <a:off x="121920" y="736600"/>
            <a:ext cx="1194816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3100" b="1">
                <a:solidFill>
                  <a:srgbClr val="38C996"/>
                </a:solidFill>
                <a:latin typeface="Verdana Pro"/>
              </a:rPr>
              <a:t>Szinkron </a:t>
            </a:r>
            <a:r>
              <a:rPr lang="hu-HU" sz="3100">
                <a:solidFill>
                  <a:srgbClr val="38C996"/>
                </a:solidFill>
                <a:latin typeface="Verdana Pro"/>
              </a:rPr>
              <a:t>(szekvenciális) VS </a:t>
            </a:r>
            <a:r>
              <a:rPr lang="hu-HU" sz="3100" b="1">
                <a:solidFill>
                  <a:srgbClr val="38C996"/>
                </a:solidFill>
                <a:latin typeface="Verdana Pro"/>
              </a:rPr>
              <a:t>Aszinkron </a:t>
            </a:r>
            <a:r>
              <a:rPr lang="hu-HU" sz="3100">
                <a:solidFill>
                  <a:srgbClr val="38C996"/>
                </a:solidFill>
                <a:latin typeface="Verdana Pro"/>
              </a:rPr>
              <a:t>(párhuzamos)</a:t>
            </a:r>
            <a:r>
              <a:rPr lang="en-GB" sz="3100">
                <a:solidFill>
                  <a:srgbClr val="38C996"/>
                </a:solidFill>
                <a:latin typeface="Verdana Pro"/>
              </a:rPr>
              <a:t>​</a:t>
            </a:r>
            <a:endParaRPr lang="en-GB" sz="31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320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4922EE29-FE06-AF25-AD42-CF5B918E424B}"/>
              </a:ext>
            </a:extLst>
          </p:cNvPr>
          <p:cNvSpPr/>
          <p:nvPr/>
        </p:nvSpPr>
        <p:spPr>
          <a:xfrm>
            <a:off x="386079" y="335280"/>
            <a:ext cx="11424920" cy="1381760"/>
          </a:xfrm>
          <a:prstGeom prst="round2Diag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D75FABCA-11DF-4D49-935B-27CE5CFA7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130" y="1971834"/>
            <a:ext cx="9359900" cy="3835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5A86F2-4EC0-E748-1448-043FB1D50307}"/>
              </a:ext>
            </a:extLst>
          </p:cNvPr>
          <p:cNvSpPr txBox="1"/>
          <p:nvPr/>
        </p:nvSpPr>
        <p:spPr>
          <a:xfrm>
            <a:off x="386080" y="741680"/>
            <a:ext cx="11424920" cy="5693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3100" b="1">
                <a:solidFill>
                  <a:srgbClr val="38C996"/>
                </a:solidFill>
                <a:latin typeface="Verdana Pro"/>
              </a:rPr>
              <a:t>Szinkron </a:t>
            </a:r>
            <a:r>
              <a:rPr lang="hu-HU" sz="3100">
                <a:solidFill>
                  <a:srgbClr val="38C996"/>
                </a:solidFill>
                <a:latin typeface="Verdana Pro"/>
              </a:rPr>
              <a:t>(szekvenciális) VS </a:t>
            </a:r>
            <a:r>
              <a:rPr lang="hu-HU" sz="3100" b="1">
                <a:solidFill>
                  <a:srgbClr val="38C996"/>
                </a:solidFill>
                <a:latin typeface="Verdana Pro"/>
              </a:rPr>
              <a:t>Aszinkron </a:t>
            </a:r>
            <a:r>
              <a:rPr lang="hu-HU" sz="3100">
                <a:solidFill>
                  <a:srgbClr val="38C996"/>
                </a:solidFill>
                <a:latin typeface="Verdana Pro"/>
              </a:rPr>
              <a:t>(párhuzamos)</a:t>
            </a:r>
            <a:r>
              <a:rPr lang="en-GB" sz="3100">
                <a:solidFill>
                  <a:srgbClr val="38C996"/>
                </a:solidFill>
                <a:latin typeface="Verdana Pro"/>
              </a:rPr>
              <a:t>​​</a:t>
            </a:r>
            <a:endParaRPr lang="en-GB" sz="31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01790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C78B9F88-BCD2-70A6-550C-900D27603383}"/>
              </a:ext>
            </a:extLst>
          </p:cNvPr>
          <p:cNvSpPr/>
          <p:nvPr/>
        </p:nvSpPr>
        <p:spPr>
          <a:xfrm>
            <a:off x="386079" y="335280"/>
            <a:ext cx="11424920" cy="1381760"/>
          </a:xfrm>
          <a:prstGeom prst="round2Diag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36C520B9-B929-CC41-B712-89514ED7A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365125"/>
            <a:ext cx="1141984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hu-HU" sz="3000" b="1">
                <a:latin typeface="Verdana Pro"/>
              </a:rPr>
              <a:t>Hogyan működnek a korosodó backend rendszerek?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AD68831-F2C1-D347-832F-155089BC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04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err="1">
                <a:solidFill>
                  <a:srgbClr val="474747"/>
                </a:solidFill>
                <a:latin typeface="Verdana Pro"/>
              </a:rPr>
              <a:t>Request-enkénti</a:t>
            </a:r>
            <a:r>
              <a:rPr lang="hu-HU">
                <a:solidFill>
                  <a:srgbClr val="474747"/>
                </a:solidFill>
                <a:latin typeface="Verdana Pro"/>
              </a:rPr>
              <a:t> párhuzamosítás</a:t>
            </a:r>
            <a:endParaRPr lang="hu-HU">
              <a:solidFill>
                <a:srgbClr val="474747"/>
              </a:solidFill>
              <a:latin typeface="Verdana Pro"/>
              <a:cs typeface="Calibri"/>
            </a:endParaRPr>
          </a:p>
          <a:p>
            <a:r>
              <a:rPr lang="hu-HU">
                <a:solidFill>
                  <a:srgbClr val="474747"/>
                </a:solidFill>
                <a:latin typeface="Verdana Pro"/>
              </a:rPr>
              <a:t> A </a:t>
            </a:r>
            <a:r>
              <a:rPr lang="hu-HU" err="1">
                <a:solidFill>
                  <a:srgbClr val="474747"/>
                </a:solidFill>
                <a:latin typeface="Verdana Pro"/>
              </a:rPr>
              <a:t>request</a:t>
            </a:r>
            <a:r>
              <a:rPr lang="hu-HU">
                <a:solidFill>
                  <a:srgbClr val="474747"/>
                </a:solidFill>
                <a:latin typeface="Verdana Pro"/>
              </a:rPr>
              <a:t>-ek feldolgozása során már ritka, de leginkább egyáltalán nincs párhuzamos végrehajtásra példa.</a:t>
            </a:r>
            <a:endParaRPr lang="hu-HU">
              <a:solidFill>
                <a:srgbClr val="474747"/>
              </a:solidFill>
              <a:latin typeface="Verdana Pro"/>
              <a:cs typeface="Calibri"/>
            </a:endParaRPr>
          </a:p>
          <a:p>
            <a:r>
              <a:rPr lang="hu-HU">
                <a:solidFill>
                  <a:srgbClr val="474747"/>
                </a:solidFill>
                <a:latin typeface="Verdana Pro"/>
              </a:rPr>
              <a:t>Pl.: Klasszikus Spring (MVC), Java EE, PHP, stb.</a:t>
            </a:r>
            <a:endParaRPr lang="hu-HU">
              <a:solidFill>
                <a:srgbClr val="474747"/>
              </a:solidFill>
              <a:latin typeface="Verdana Pr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8313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F50C08F0-4577-4B0C-B564-82A827DA386F}"/>
              </a:ext>
            </a:extLst>
          </p:cNvPr>
          <p:cNvSpPr/>
          <p:nvPr/>
        </p:nvSpPr>
        <p:spPr>
          <a:xfrm>
            <a:off x="386079" y="335280"/>
            <a:ext cx="11424920" cy="1381760"/>
          </a:xfrm>
          <a:prstGeom prst="round2Diag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A3CE70A0-6A92-694D-88ED-86BB1FB6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040" y="161925"/>
            <a:ext cx="12324080" cy="1731963"/>
          </a:xfrm>
        </p:spPr>
        <p:txBody>
          <a:bodyPr>
            <a:normAutofit/>
          </a:bodyPr>
          <a:lstStyle/>
          <a:p>
            <a:pPr algn="ctr"/>
            <a:r>
              <a:rPr lang="hu-HU" sz="2800" b="1">
                <a:latin typeface="Verdana Pro"/>
              </a:rPr>
              <a:t>Milyen eszköztárunk volt a kiszolgálás felgyorsítására?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2F672C5-EA77-364E-AB63-B83AB47AA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994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solidFill>
                  <a:srgbClr val="474747"/>
                </a:solidFill>
                <a:latin typeface="Calibri"/>
                <a:cs typeface="Calibri"/>
              </a:rPr>
              <a:t>Java SE - </a:t>
            </a:r>
            <a:r>
              <a:rPr lang="hu-HU" err="1">
                <a:solidFill>
                  <a:srgbClr val="474747"/>
                </a:solidFill>
                <a:latin typeface="Calibri"/>
                <a:cs typeface="Calibri"/>
              </a:rPr>
              <a:t>Thread</a:t>
            </a:r>
            <a:endParaRPr lang="hu-HU">
              <a:solidFill>
                <a:srgbClr val="474747"/>
              </a:solidFill>
              <a:latin typeface="Calibri"/>
              <a:cs typeface="Calibri"/>
            </a:endParaRPr>
          </a:p>
          <a:p>
            <a:r>
              <a:rPr lang="hu-HU">
                <a:solidFill>
                  <a:srgbClr val="474747"/>
                </a:solidFill>
                <a:latin typeface="Calibri"/>
                <a:cs typeface="Calibri"/>
              </a:rPr>
              <a:t>Java SE - </a:t>
            </a:r>
            <a:r>
              <a:rPr lang="hu-HU" err="1">
                <a:solidFill>
                  <a:srgbClr val="474747"/>
                </a:solidFill>
                <a:latin typeface="Calibri"/>
                <a:cs typeface="Calibri"/>
              </a:rPr>
              <a:t>ExecutorSerivce</a:t>
            </a:r>
            <a:endParaRPr lang="hu-HU">
              <a:solidFill>
                <a:srgbClr val="474747"/>
              </a:solidFill>
              <a:latin typeface="Calibri"/>
              <a:cs typeface="Calibri"/>
            </a:endParaRPr>
          </a:p>
          <a:p>
            <a:r>
              <a:rPr lang="hu-HU">
                <a:solidFill>
                  <a:srgbClr val="474747"/>
                </a:solidFill>
                <a:latin typeface="Calibri"/>
                <a:cs typeface="Calibri"/>
              </a:rPr>
              <a:t>Java EE - @Asynchronous EJB</a:t>
            </a:r>
          </a:p>
          <a:p>
            <a:r>
              <a:rPr lang="hu-HU">
                <a:solidFill>
                  <a:srgbClr val="474747"/>
                </a:solidFill>
                <a:latin typeface="Calibri"/>
                <a:cs typeface="Calibri"/>
              </a:rPr>
              <a:t>Spring - @Async </a:t>
            </a:r>
            <a:r>
              <a:rPr lang="hu-HU" err="1">
                <a:solidFill>
                  <a:srgbClr val="474747"/>
                </a:solidFill>
                <a:latin typeface="Calibri"/>
                <a:cs typeface="Calibri"/>
              </a:rPr>
              <a:t>bean</a:t>
            </a:r>
            <a:endParaRPr lang="hu-HU">
              <a:solidFill>
                <a:srgbClr val="474747"/>
              </a:solidFill>
              <a:latin typeface="Calibri"/>
              <a:cs typeface="Calibri"/>
            </a:endParaRPr>
          </a:p>
          <a:p>
            <a:r>
              <a:rPr lang="hu-HU" err="1">
                <a:solidFill>
                  <a:srgbClr val="474747"/>
                </a:solidFill>
                <a:latin typeface="Calibri"/>
                <a:cs typeface="Calibri"/>
              </a:rPr>
              <a:t>Future</a:t>
            </a:r>
            <a:endParaRPr lang="hu-HU">
              <a:solidFill>
                <a:srgbClr val="474747"/>
              </a:solidFill>
              <a:latin typeface="Calibri"/>
              <a:cs typeface="Calibri"/>
            </a:endParaRPr>
          </a:p>
          <a:p>
            <a:r>
              <a:rPr lang="hu-HU" err="1">
                <a:solidFill>
                  <a:srgbClr val="474747"/>
                </a:solidFill>
                <a:latin typeface="Calibri"/>
                <a:cs typeface="Calibri"/>
              </a:rPr>
              <a:t>CompletionStage</a:t>
            </a:r>
            <a:r>
              <a:rPr lang="hu-HU">
                <a:solidFill>
                  <a:srgbClr val="474747"/>
                </a:solidFill>
                <a:latin typeface="Calibri"/>
                <a:cs typeface="Calibri"/>
              </a:rPr>
              <a:t> / </a:t>
            </a:r>
            <a:r>
              <a:rPr lang="hu-HU" err="1">
                <a:solidFill>
                  <a:srgbClr val="474747"/>
                </a:solidFill>
                <a:latin typeface="Calibri"/>
                <a:cs typeface="Calibri"/>
              </a:rPr>
              <a:t>CompletableFuture</a:t>
            </a:r>
            <a:r>
              <a:rPr lang="hu-HU">
                <a:solidFill>
                  <a:srgbClr val="474747"/>
                </a:solidFill>
                <a:latin typeface="Calibri"/>
                <a:cs typeface="Calibri"/>
              </a:rPr>
              <a:t> (</a:t>
            </a:r>
            <a:r>
              <a:rPr lang="hu-HU" err="1">
                <a:solidFill>
                  <a:srgbClr val="474747"/>
                </a:solidFill>
                <a:latin typeface="Calibri"/>
                <a:cs typeface="Calibri"/>
              </a:rPr>
              <a:t>since</a:t>
            </a:r>
            <a:r>
              <a:rPr lang="hu-HU">
                <a:solidFill>
                  <a:srgbClr val="474747"/>
                </a:solidFill>
                <a:latin typeface="Calibri"/>
                <a:cs typeface="Calibri"/>
              </a:rPr>
              <a:t> Java 8) </a:t>
            </a:r>
            <a:r>
              <a:rPr lang="hu-HU">
                <a:solidFill>
                  <a:srgbClr val="474747"/>
                </a:solidFill>
                <a:latin typeface="Calibri"/>
                <a:cs typeface="Calibri"/>
                <a:sym typeface="Apple Color Emoji" pitchFamily="2" charset="0"/>
              </a:rPr>
              <a:t>👍🏻</a:t>
            </a:r>
            <a:endParaRPr lang="hu-HU">
              <a:solidFill>
                <a:srgbClr val="474747"/>
              </a:solidFill>
              <a:latin typeface="Calibri"/>
              <a:cs typeface="Calibri"/>
            </a:endParaRPr>
          </a:p>
          <a:p>
            <a:r>
              <a:rPr lang="hu-HU">
                <a:solidFill>
                  <a:srgbClr val="474747"/>
                </a:solidFill>
                <a:latin typeface="Calibri"/>
                <a:cs typeface="Calibri"/>
              </a:rPr>
              <a:t>Parallel </a:t>
            </a:r>
            <a:r>
              <a:rPr lang="hu-HU" err="1">
                <a:solidFill>
                  <a:srgbClr val="474747"/>
                </a:solidFill>
                <a:latin typeface="Calibri"/>
                <a:cs typeface="Calibri"/>
              </a:rPr>
              <a:t>java.util.Stream</a:t>
            </a:r>
            <a:r>
              <a:rPr lang="hu-HU">
                <a:solidFill>
                  <a:srgbClr val="474747"/>
                </a:solidFill>
                <a:latin typeface="Calibri"/>
                <a:cs typeface="Calibri"/>
              </a:rPr>
              <a:t> (</a:t>
            </a:r>
            <a:r>
              <a:rPr lang="hu-HU" err="1">
                <a:solidFill>
                  <a:srgbClr val="474747"/>
                </a:solidFill>
                <a:latin typeface="Calibri"/>
                <a:cs typeface="Calibri"/>
              </a:rPr>
              <a:t>since</a:t>
            </a:r>
            <a:r>
              <a:rPr lang="hu-HU">
                <a:solidFill>
                  <a:srgbClr val="474747"/>
                </a:solidFill>
                <a:latin typeface="Calibri"/>
                <a:cs typeface="Calibri"/>
              </a:rPr>
              <a:t> Java 8)</a:t>
            </a:r>
          </a:p>
          <a:p>
            <a:endParaRPr lang="hu-HU">
              <a:solidFill>
                <a:srgbClr val="474747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5926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UpScale">
      <a:dk1>
        <a:srgbClr val="3BC796"/>
      </a:dk1>
      <a:lt1>
        <a:srgbClr val="3BC796"/>
      </a:lt1>
      <a:dk2>
        <a:srgbClr val="3A2C4E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3BC796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1392</Words>
  <Application>Microsoft Macintosh PowerPoint</Application>
  <PresentationFormat>Szélesvásznú</PresentationFormat>
  <Paragraphs>168</Paragraphs>
  <Slides>41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Verdana Pro</vt:lpstr>
      <vt:lpstr>Office-téma</vt:lpstr>
      <vt:lpstr>Reaktív mikro-szolgáltatások fejlesztése</vt:lpstr>
      <vt:lpstr>Agenda</vt:lpstr>
      <vt:lpstr>Szinkron (szekvenciális) VS Aszinkron (párhuzamos)</vt:lpstr>
      <vt:lpstr>Single threaded VS Multi threaded</vt:lpstr>
      <vt:lpstr>Blocking VS Non-blocking</vt:lpstr>
      <vt:lpstr>PowerPoint-bemutató</vt:lpstr>
      <vt:lpstr>PowerPoint-bemutató</vt:lpstr>
      <vt:lpstr>Hogyan működnek a korosodó backend rendszerek?</vt:lpstr>
      <vt:lpstr>Milyen eszköztárunk volt a kiszolgálás felgyorsítására?</vt:lpstr>
      <vt:lpstr>Mitől hullott ki a hajunk?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Manager/>
  <Company>UpScale IT Kft.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subject/>
  <dc:creator>Boutros Rachid</dc:creator>
  <cp:keywords/>
  <dc:description/>
  <cp:lastModifiedBy>Zoltán László</cp:lastModifiedBy>
  <cp:revision>3</cp:revision>
  <dcterms:created xsi:type="dcterms:W3CDTF">2019-03-28T20:51:09Z</dcterms:created>
  <dcterms:modified xsi:type="dcterms:W3CDTF">2023-04-11T15:27:14Z</dcterms:modified>
  <cp:category/>
</cp:coreProperties>
</file>